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5" r:id="rId18"/>
    <p:sldId id="271" r:id="rId19"/>
    <p:sldId id="272" r:id="rId20"/>
    <p:sldId id="273" r:id="rId21"/>
  </p:sldIdLst>
  <p:sldSz cx="9144000" cy="6858000" type="screen4x3"/>
  <p:notesSz cx="6858000" cy="9144000"/>
  <p:embeddedFontLst>
    <p:embeddedFont>
      <p:font typeface="Montserrat ExtraBold" charset="0"/>
      <p:bold r:id="rId23"/>
      <p:boldItalic r:id="rId24"/>
    </p:embeddedFont>
    <p:embeddedFont>
      <p:font typeface="Montserrat Medium" charset="0"/>
      <p:regular r:id="rId25"/>
      <p:bold r:id="rId26"/>
      <p:italic r:id="rId27"/>
      <p:boldItalic r:id="rId28"/>
    </p:embeddedFont>
    <p:embeddedFont>
      <p:font typeface="Montserrat" charset="0"/>
      <p:regular r:id="rId29"/>
      <p:bold r:id="rId30"/>
      <p:italic r:id="rId31"/>
      <p:boldItalic r:id="rId32"/>
    </p:embeddedFont>
    <p:embeddedFont>
      <p:font typeface="Calibri"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hbhmPmsnT4RPrblIw7P2Uyah5H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56" autoAdjust="0"/>
    <p:restoredTop sz="82130" autoAdjust="0"/>
  </p:normalViewPr>
  <p:slideViewPr>
    <p:cSldViewPr>
      <p:cViewPr>
        <p:scale>
          <a:sx n="70" d="100"/>
          <a:sy n="70" d="100"/>
        </p:scale>
        <p:origin x="-1386"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57558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51" name="Google Shape;15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sz="1200" dirty="0" smtClean="0">
                <a:latin typeface="Times New Roman"/>
                <a:ea typeface="Times New Roman"/>
                <a:cs typeface="Times New Roman"/>
                <a:sym typeface="Times New Roman"/>
              </a:rPr>
              <a:t>-Trong quá trình thực hiện đồ án </a:t>
            </a:r>
            <a:r>
              <a:rPr lang="vi-VN" sz="1200" b="1" dirty="0" smtClean="0">
                <a:latin typeface="Times New Roman"/>
                <a:ea typeface="Times New Roman"/>
                <a:cs typeface="Times New Roman"/>
                <a:sym typeface="Times New Roman"/>
              </a:rPr>
              <a:t>“Xây dựng website quản lý thiết bị công nghệ cho doanh nghiệp“ </a:t>
            </a:r>
            <a:r>
              <a:rPr lang="vi-VN" sz="1200" b="0" dirty="0" smtClean="0">
                <a:latin typeface="Times New Roman"/>
                <a:ea typeface="Times New Roman"/>
                <a:cs typeface="Times New Roman"/>
                <a:sym typeface="Times New Roman"/>
              </a:rPr>
              <a:t>em đã đạt được kết quả đó là.....</a:t>
            </a:r>
            <a:endParaRPr lang="vi-VN" dirty="0" smtClean="0"/>
          </a:p>
          <a:p>
            <a:pPr marL="0" lvl="0" indent="0" algn="l" rtl="0">
              <a:spcBef>
                <a:spcPts val="0"/>
              </a:spcBef>
              <a:spcAft>
                <a:spcPts val="0"/>
              </a:spcAft>
              <a:buNone/>
            </a:pPr>
            <a:r>
              <a:rPr lang="vi-VN" sz="1200" b="0" dirty="0" smtClean="0">
                <a:latin typeface="Times New Roman"/>
                <a:ea typeface="Times New Roman"/>
                <a:cs typeface="Times New Roman"/>
                <a:sym typeface="Times New Roman"/>
              </a:rPr>
              <a:t>-HPT</a:t>
            </a:r>
            <a:endParaRPr lang="vi-VN" dirty="0" smtClean="0"/>
          </a:p>
          <a:p>
            <a:pPr marL="0" lvl="0" indent="0" algn="l" rtl="0">
              <a:spcBef>
                <a:spcPts val="0"/>
              </a:spcBef>
              <a:spcAft>
                <a:spcPts val="0"/>
              </a:spcAft>
              <a:buNone/>
            </a:pPr>
            <a:r>
              <a:rPr lang="vi-VN" sz="1200" b="0" dirty="0" smtClean="0">
                <a:latin typeface="Times New Roman"/>
                <a:ea typeface="Times New Roman"/>
                <a:cs typeface="Times New Roman"/>
                <a:sym typeface="Times New Roman"/>
              </a:rPr>
              <a:t>+ngoài quản lý thiết bị.....</a:t>
            </a:r>
            <a:endParaRPr lang="vi-VN" dirty="0" smtClean="0"/>
          </a:p>
          <a:p>
            <a:pPr marL="0" lvl="0" indent="0" algn="l" rtl="0">
              <a:spcBef>
                <a:spcPts val="0"/>
              </a:spcBef>
              <a:spcAft>
                <a:spcPts val="0"/>
              </a:spcAft>
              <a:buNone/>
            </a:pPr>
            <a:r>
              <a:rPr lang="vi-VN" sz="1200" b="0" dirty="0" smtClean="0">
                <a:latin typeface="Times New Roman"/>
                <a:ea typeface="Times New Roman"/>
                <a:cs typeface="Times New Roman"/>
                <a:sym typeface="Times New Roman"/>
              </a:rPr>
              <a:t>+quản lý nhập xuất của kho và thanh lý thiết bị hỏng </a:t>
            </a:r>
            <a:endParaRPr lang="vi-VN" dirty="0" smtClean="0"/>
          </a:p>
          <a:p>
            <a:pPr marL="0" lvl="0" indent="0" algn="l" rtl="0">
              <a:spcBef>
                <a:spcPts val="0"/>
              </a:spcBef>
              <a:spcAft>
                <a:spcPts val="0"/>
              </a:spcAft>
              <a:buNone/>
            </a:pPr>
            <a:r>
              <a:rPr lang="vi-VN" sz="1200" b="0" dirty="0" smtClean="0">
                <a:latin typeface="Times New Roman"/>
                <a:ea typeface="Times New Roman"/>
                <a:cs typeface="Times New Roman"/>
                <a:sym typeface="Times New Roman"/>
              </a:rPr>
              <a:t>+giúp kết nối nhanh chóng giữa nhân viên và nhân viên kỹ thuật để bảo hành thiết bị một cách hiệu quả</a:t>
            </a:r>
            <a:endParaRPr lang="vi-VN" dirty="0" smtClean="0"/>
          </a:p>
          <a:p>
            <a:pPr marL="0" lvl="0" indent="0" algn="l" rtl="0">
              <a:spcBef>
                <a:spcPts val="0"/>
              </a:spcBef>
              <a:spcAft>
                <a:spcPts val="0"/>
              </a:spcAft>
              <a:buNone/>
            </a:pPr>
            <a:endParaRPr dirty="0"/>
          </a:p>
        </p:txBody>
      </p:sp>
      <p:sp>
        <p:nvSpPr>
          <p:cNvPr id="376" name="Google Shape;376;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vi-VN" sz="1200" dirty="0" smtClean="0">
                <a:latin typeface="Times New Roman"/>
                <a:ea typeface="Times New Roman"/>
                <a:cs typeface="Times New Roman"/>
                <a:sym typeface="Times New Roman"/>
              </a:rPr>
              <a:t>Hiện nay công nghệ thông tin không ngừng phát triển mạnh mẽ và hiện đại </a:t>
            </a:r>
            <a:endParaRPr lang="vi-VN" dirty="0" smtClean="0"/>
          </a:p>
          <a:p>
            <a:pPr marL="0" marR="0" lvl="0" indent="0" algn="l" rtl="0">
              <a:lnSpc>
                <a:spcPct val="100000"/>
              </a:lnSpc>
              <a:spcBef>
                <a:spcPts val="0"/>
              </a:spcBef>
              <a:spcAft>
                <a:spcPts val="0"/>
              </a:spcAft>
              <a:buClr>
                <a:schemeClr val="dk1"/>
              </a:buClr>
              <a:buSzPts val="1200"/>
              <a:buFont typeface="Times New Roman"/>
              <a:buNone/>
            </a:pPr>
            <a:r>
              <a:rPr lang="vi-VN" sz="1200" dirty="0" smtClean="0">
                <a:latin typeface="Times New Roman"/>
                <a:ea typeface="Times New Roman"/>
                <a:cs typeface="Times New Roman"/>
                <a:sym typeface="Times New Roman"/>
              </a:rPr>
              <a:t>Các công ty lập trình, doanh nghiệp ngày càng nhiều. </a:t>
            </a:r>
            <a:endParaRPr lang="vi-VN" dirty="0" smtClean="0"/>
          </a:p>
          <a:p>
            <a:pPr marL="0" marR="0" lvl="0" indent="0" algn="l" rtl="0">
              <a:lnSpc>
                <a:spcPct val="100000"/>
              </a:lnSpc>
              <a:spcBef>
                <a:spcPts val="0"/>
              </a:spcBef>
              <a:spcAft>
                <a:spcPts val="0"/>
              </a:spcAft>
              <a:buClr>
                <a:schemeClr val="dk1"/>
              </a:buClr>
              <a:buSzPts val="1200"/>
              <a:buFont typeface="Times New Roman"/>
              <a:buNone/>
            </a:pPr>
            <a:r>
              <a:rPr lang="vi-VN" sz="1200" dirty="0" smtClean="0">
                <a:latin typeface="Times New Roman"/>
                <a:ea typeface="Times New Roman"/>
                <a:cs typeface="Times New Roman"/>
                <a:sym typeface="Times New Roman"/>
              </a:rPr>
              <a:t>Các công ty này sử dụng nhiều thiết bị công nghệ như máy tính cây, laptop, máy chủ, thiết bị mạng và nhiều thiết bị khác để thực hiện công việc của mình. </a:t>
            </a:r>
            <a:endParaRPr lang="vi-VN" dirty="0" smtClean="0"/>
          </a:p>
          <a:p>
            <a:pPr marL="0" lvl="0" indent="0" algn="l" rtl="0">
              <a:spcBef>
                <a:spcPts val="0"/>
              </a:spcBef>
              <a:spcAft>
                <a:spcPts val="0"/>
              </a:spcAft>
              <a:buNone/>
            </a:pPr>
            <a:r>
              <a:rPr lang="vi-VN" sz="1200" dirty="0" smtClean="0">
                <a:latin typeface="Times New Roman"/>
                <a:ea typeface="Times New Roman"/>
                <a:cs typeface="Times New Roman"/>
                <a:sym typeface="Times New Roman"/>
              </a:rPr>
              <a:t>Điều này đặt ra nhu cầu quản lý các thiết bị này một các hiệu quả và đáng tin cậy.</a:t>
            </a:r>
            <a:endParaRPr lang="vi-VN" dirty="0" smtClean="0"/>
          </a:p>
          <a:p>
            <a:pPr marL="0" lvl="0" indent="0" algn="l" rtl="0">
              <a:spcBef>
                <a:spcPts val="0"/>
              </a:spcBef>
              <a:spcAft>
                <a:spcPts val="0"/>
              </a:spcAft>
              <a:buNone/>
            </a:pPr>
            <a:endParaRPr dirty="0"/>
          </a:p>
        </p:txBody>
      </p:sp>
      <p:sp>
        <p:nvSpPr>
          <p:cNvPr id="166" name="Google Shape;166;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01" name="Google Shape;401;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85750" lvl="0" indent="-285750" algn="just" rtl="0">
              <a:lnSpc>
                <a:spcPct val="150000"/>
              </a:lnSpc>
              <a:spcBef>
                <a:spcPts val="0"/>
              </a:spcBef>
              <a:spcAft>
                <a:spcPts val="0"/>
              </a:spcAft>
              <a:buClr>
                <a:schemeClr val="dk1"/>
              </a:buClr>
              <a:buSzPts val="1200"/>
              <a:buFont typeface="Times New Roman"/>
              <a:buChar char="-"/>
            </a:pPr>
            <a:r>
              <a:rPr lang="vi-VN" sz="1200" dirty="0" smtClean="0">
                <a:latin typeface="Times New Roman"/>
                <a:ea typeface="Times New Roman"/>
                <a:cs typeface="Times New Roman"/>
                <a:sym typeface="Times New Roman"/>
              </a:rPr>
              <a:t>Xây dựng được một trang web quản lý thiết bị chuyên nghiệp, có khả năng giúp công ty quản lý tài sản thiết bị hiệu quả hơn</a:t>
            </a:r>
          </a:p>
          <a:p>
            <a:pPr marL="285750" lvl="0" indent="-285750" algn="just" rtl="0">
              <a:lnSpc>
                <a:spcPct val="150000"/>
              </a:lnSpc>
              <a:spcBef>
                <a:spcPts val="0"/>
              </a:spcBef>
              <a:spcAft>
                <a:spcPts val="0"/>
              </a:spcAft>
              <a:buClr>
                <a:schemeClr val="dk1"/>
              </a:buClr>
              <a:buSzPts val="1200"/>
              <a:buFont typeface="Times New Roman"/>
              <a:buChar char="-"/>
            </a:pPr>
            <a:r>
              <a:rPr lang="vi-VN" sz="1200" dirty="0" smtClean="0">
                <a:latin typeface="Times New Roman"/>
                <a:ea typeface="Times New Roman"/>
                <a:cs typeface="Times New Roman"/>
                <a:sym typeface="Times New Roman"/>
              </a:rPr>
              <a:t>tăng tính đáng tin cậy và hiệu suất của hệ thống quản lý, cải thiện quy trình làm việc của nhân viên và giảm thiểu các sai sót không đáng có trong quá trình quản lý thiết bị. </a:t>
            </a:r>
            <a:endParaRPr lang="vi-VN" dirty="0" smtClean="0"/>
          </a:p>
          <a:p>
            <a:pPr marL="285750" lvl="0" indent="-285750" algn="just" rtl="0">
              <a:lnSpc>
                <a:spcPct val="150000"/>
              </a:lnSpc>
              <a:spcBef>
                <a:spcPts val="0"/>
              </a:spcBef>
              <a:spcAft>
                <a:spcPts val="0"/>
              </a:spcAft>
              <a:buClr>
                <a:schemeClr val="dk1"/>
              </a:buClr>
              <a:buSzPts val="1200"/>
              <a:buFont typeface="Times New Roman"/>
              <a:buChar char="-"/>
            </a:pPr>
            <a:r>
              <a:rPr lang="vi-VN" sz="1200" dirty="0" smtClean="0">
                <a:latin typeface="Times New Roman"/>
                <a:ea typeface="Times New Roman"/>
                <a:cs typeface="Times New Roman"/>
                <a:sym typeface="Times New Roman"/>
              </a:rPr>
              <a:t>Rèn luyện các kiến thức kỹ năng và thái độ làm việc chuyên nghiệp</a:t>
            </a:r>
            <a:endParaRPr lang="vi-VN" dirty="0" smtClean="0"/>
          </a:p>
          <a:p>
            <a:pPr marL="0" lvl="0" indent="0" algn="l" rtl="0">
              <a:spcBef>
                <a:spcPts val="0"/>
              </a:spcBef>
              <a:spcAft>
                <a:spcPts val="0"/>
              </a:spcAft>
              <a:buNone/>
            </a:pPr>
            <a:endParaRPr dirty="0"/>
          </a:p>
        </p:txBody>
      </p:sp>
      <p:sp>
        <p:nvSpPr>
          <p:cNvPr id="187" name="Google Shape;187;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dirty="0" smtClean="0"/>
              <a:t>Rest API</a:t>
            </a:r>
          </a:p>
          <a:p>
            <a:pPr marL="0" lvl="0" indent="0" algn="l" rtl="0">
              <a:spcBef>
                <a:spcPts val="0"/>
              </a:spcBef>
              <a:spcAft>
                <a:spcPts val="0"/>
              </a:spcAft>
              <a:buNone/>
            </a:pPr>
            <a:r>
              <a:rPr lang="vi-VN" dirty="0" smtClean="0"/>
              <a:t>-Laravel</a:t>
            </a:r>
          </a:p>
          <a:p>
            <a:pPr marL="0" lvl="0" indent="0" algn="l" rtl="0">
              <a:spcBef>
                <a:spcPts val="0"/>
              </a:spcBef>
              <a:spcAft>
                <a:spcPts val="0"/>
              </a:spcAft>
              <a:buNone/>
            </a:pPr>
            <a:r>
              <a:rPr lang="vi-VN" dirty="0" smtClean="0"/>
              <a:t>-MySQL</a:t>
            </a:r>
          </a:p>
          <a:p>
            <a:pPr marL="0" lvl="0" indent="0" algn="l" rtl="0">
              <a:spcBef>
                <a:spcPts val="0"/>
              </a:spcBef>
              <a:spcAft>
                <a:spcPts val="0"/>
              </a:spcAft>
              <a:buNone/>
            </a:pPr>
            <a:r>
              <a:rPr lang="vi-VN" dirty="0" smtClean="0"/>
              <a:t>-Visual code</a:t>
            </a:r>
          </a:p>
          <a:p>
            <a:pPr marL="0" lvl="0" indent="0" algn="l" rtl="0">
              <a:spcBef>
                <a:spcPts val="0"/>
              </a:spcBef>
              <a:spcAft>
                <a:spcPts val="0"/>
              </a:spcAft>
              <a:buNone/>
            </a:pPr>
            <a:r>
              <a:rPr lang="vi-VN" dirty="0" smtClean="0"/>
              <a:t>-Sau khi khảo sát và đặc tả yêu cầu em đã áp dụng mô hình thác nước để xây dựng website</a:t>
            </a:r>
          </a:p>
          <a:p>
            <a:pPr marL="0" lvl="0" indent="0" algn="l" rtl="0">
              <a:spcBef>
                <a:spcPts val="0"/>
              </a:spcBef>
              <a:spcAft>
                <a:spcPts val="0"/>
              </a:spcAft>
              <a:buNone/>
            </a:pPr>
            <a:endParaRPr dirty="0"/>
          </a:p>
        </p:txBody>
      </p:sp>
      <p:sp>
        <p:nvSpPr>
          <p:cNvPr id="227" name="Google Shape;227;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dirty="0" smtClean="0"/>
              <a:t>Mô hình thác nước: 6</a:t>
            </a:r>
          </a:p>
          <a:p>
            <a:pPr marL="0" lvl="0" indent="0" algn="l" rtl="0">
              <a:spcBef>
                <a:spcPts val="0"/>
              </a:spcBef>
              <a:spcAft>
                <a:spcPts val="0"/>
              </a:spcAft>
              <a:buNone/>
            </a:pPr>
            <a:r>
              <a:rPr lang="vi-VN" dirty="0" smtClean="0"/>
              <a:t>-phân tích yêu  cầu</a:t>
            </a:r>
          </a:p>
          <a:p>
            <a:pPr marL="0" lvl="0" indent="0" algn="l" rtl="0">
              <a:spcBef>
                <a:spcPts val="0"/>
              </a:spcBef>
              <a:spcAft>
                <a:spcPts val="0"/>
              </a:spcAft>
              <a:buNone/>
            </a:pPr>
            <a:r>
              <a:rPr lang="vi-VN" dirty="0" smtClean="0"/>
              <a:t>-thiết kế</a:t>
            </a:r>
          </a:p>
          <a:p>
            <a:pPr marL="0" lvl="0" indent="0" algn="l" rtl="0">
              <a:spcBef>
                <a:spcPts val="0"/>
              </a:spcBef>
              <a:spcAft>
                <a:spcPts val="0"/>
              </a:spcAft>
              <a:buNone/>
            </a:pPr>
            <a:r>
              <a:rPr lang="vi-VN" dirty="0" smtClean="0"/>
              <a:t>-thực hiện</a:t>
            </a:r>
          </a:p>
          <a:p>
            <a:pPr marL="0" lvl="0" indent="0" algn="l" rtl="0">
              <a:spcBef>
                <a:spcPts val="0"/>
              </a:spcBef>
              <a:spcAft>
                <a:spcPts val="0"/>
              </a:spcAft>
              <a:buNone/>
            </a:pPr>
            <a:r>
              <a:rPr lang="vi-VN" dirty="0" smtClean="0"/>
              <a:t>-thử nghiệm</a:t>
            </a:r>
          </a:p>
          <a:p>
            <a:pPr marL="0" lvl="0" indent="0" algn="l" rtl="0">
              <a:spcBef>
                <a:spcPts val="0"/>
              </a:spcBef>
              <a:spcAft>
                <a:spcPts val="0"/>
              </a:spcAft>
              <a:buNone/>
            </a:pPr>
            <a:r>
              <a:rPr lang="vi-VN" dirty="0" smtClean="0"/>
              <a:t>-cài đặt</a:t>
            </a:r>
          </a:p>
          <a:p>
            <a:pPr marL="0" lvl="0" indent="0" algn="l" rtl="0">
              <a:spcBef>
                <a:spcPts val="0"/>
              </a:spcBef>
              <a:spcAft>
                <a:spcPts val="0"/>
              </a:spcAft>
              <a:buNone/>
            </a:pPr>
            <a:r>
              <a:rPr lang="vi-VN" dirty="0" smtClean="0"/>
              <a:t>-kiểm thử</a:t>
            </a:r>
          </a:p>
          <a:p>
            <a:pPr marL="0" lvl="0" indent="0" algn="l" rtl="0">
              <a:spcBef>
                <a:spcPts val="0"/>
              </a:spcBef>
              <a:spcAft>
                <a:spcPts val="0"/>
              </a:spcAft>
              <a:buNone/>
            </a:pPr>
            <a:endParaRPr lang="vi-VN" dirty="0" smtClean="0"/>
          </a:p>
          <a:p>
            <a:pPr marL="0" lvl="0" indent="0" algn="l" rtl="0">
              <a:spcBef>
                <a:spcPts val="0"/>
              </a:spcBef>
              <a:spcAft>
                <a:spcPts val="0"/>
              </a:spcAft>
              <a:buNone/>
            </a:pPr>
            <a:endParaRPr dirty="0"/>
          </a:p>
        </p:txBody>
      </p:sp>
      <p:sp>
        <p:nvSpPr>
          <p:cNvPr id="255" name="Google Shape;255;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smtClean="0"/>
              <a:t>Thừa</a:t>
            </a:r>
            <a:r>
              <a:rPr lang="en-US" dirty="0" smtClean="0"/>
              <a:t> </a:t>
            </a:r>
            <a:r>
              <a:rPr lang="en-US" dirty="0" err="1" smtClean="0"/>
              <a:t>kế</a:t>
            </a:r>
            <a:endParaRPr lang="en-US" dirty="0" smtClean="0"/>
          </a:p>
          <a:p>
            <a:pPr marL="0" lvl="0" indent="0" algn="l" rtl="0">
              <a:spcBef>
                <a:spcPts val="0"/>
              </a:spcBef>
              <a:spcAft>
                <a:spcPts val="0"/>
              </a:spcAft>
              <a:buNone/>
            </a:pPr>
            <a:endParaRPr dirty="0"/>
          </a:p>
        </p:txBody>
      </p:sp>
      <p:sp>
        <p:nvSpPr>
          <p:cNvPr id="295" name="Google Shape;295;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Khi </a:t>
            </a:r>
            <a:r>
              <a:rPr lang="en-US" dirty="0" err="1" smtClean="0"/>
              <a:t>tạo</a:t>
            </a:r>
            <a:r>
              <a:rPr lang="en-US" dirty="0" smtClean="0"/>
              <a:t> project </a:t>
            </a:r>
            <a:r>
              <a:rPr lang="en-US" dirty="0" err="1" smtClean="0"/>
              <a:t>laravel</a:t>
            </a:r>
            <a:r>
              <a:rPr lang="en-US" dirty="0" smtClean="0"/>
              <a:t> nó tự </a:t>
            </a:r>
            <a:r>
              <a:rPr lang="en-US" dirty="0" err="1" smtClean="0"/>
              <a:t>sinh</a:t>
            </a:r>
            <a:r>
              <a:rPr lang="en-US" dirty="0" smtClean="0"/>
              <a:t> </a:t>
            </a:r>
            <a:r>
              <a:rPr lang="en-US" dirty="0" err="1" smtClean="0"/>
              <a:t>ra</a:t>
            </a:r>
            <a:endParaRPr lang="en-US" dirty="0" smtClean="0"/>
          </a:p>
          <a:p>
            <a:pPr marL="0" lvl="0" indent="0" algn="l" rtl="0">
              <a:spcBef>
                <a:spcPts val="0"/>
              </a:spcBef>
              <a:spcAft>
                <a:spcPts val="0"/>
              </a:spcAft>
              <a:buNone/>
            </a:pPr>
            <a:endParaRPr dirty="0"/>
          </a:p>
        </p:txBody>
      </p:sp>
      <p:sp>
        <p:nvSpPr>
          <p:cNvPr id="306" name="Google Shape;306;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0"/>
          <p:cNvSpPr txBox="1">
            <a:spLocks noGrp="1"/>
          </p:cNvSpPr>
          <p:nvPr>
            <p:ph type="title"/>
          </p:nvPr>
        </p:nvSpPr>
        <p:spPr>
          <a:xfrm>
            <a:off x="1920750" y="2179233"/>
            <a:ext cx="5302500" cy="1488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endParaRPr/>
          </a:p>
        </p:txBody>
      </p:sp>
      <p:sp>
        <p:nvSpPr>
          <p:cNvPr id="14" name="Google Shape;14;p20"/>
          <p:cNvSpPr txBox="1">
            <a:spLocks noGrp="1"/>
          </p:cNvSpPr>
          <p:nvPr>
            <p:ph type="body" idx="1"/>
          </p:nvPr>
        </p:nvSpPr>
        <p:spPr>
          <a:xfrm>
            <a:off x="2786550" y="4125967"/>
            <a:ext cx="3570900" cy="7560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Clr>
                <a:schemeClr val="accent1"/>
              </a:buClr>
              <a:buSzPts val="1800"/>
              <a:buChar char="●"/>
              <a:defRPr>
                <a:solidFill>
                  <a:schemeClr val="accent1"/>
                </a:solidFill>
              </a:defRPr>
            </a:lvl1pPr>
            <a:lvl2pPr marL="914400" lvl="1" indent="-342900" algn="ctr">
              <a:lnSpc>
                <a:spcPct val="100000"/>
              </a:lnSpc>
              <a:spcBef>
                <a:spcPts val="1600"/>
              </a:spcBef>
              <a:spcAft>
                <a:spcPts val="0"/>
              </a:spcAft>
              <a:buClr>
                <a:schemeClr val="accent1"/>
              </a:buClr>
              <a:buSzPts val="1800"/>
              <a:buChar char="○"/>
              <a:defRPr sz="1800">
                <a:solidFill>
                  <a:schemeClr val="accent1"/>
                </a:solidFill>
              </a:defRPr>
            </a:lvl2pPr>
            <a:lvl3pPr marL="1371600" lvl="2" indent="-342900" algn="ctr">
              <a:lnSpc>
                <a:spcPct val="100000"/>
              </a:lnSpc>
              <a:spcBef>
                <a:spcPts val="1600"/>
              </a:spcBef>
              <a:spcAft>
                <a:spcPts val="0"/>
              </a:spcAft>
              <a:buClr>
                <a:schemeClr val="accent1"/>
              </a:buClr>
              <a:buSzPts val="1800"/>
              <a:buChar char="■"/>
              <a:defRPr sz="1800">
                <a:solidFill>
                  <a:schemeClr val="accent1"/>
                </a:solidFill>
              </a:defRPr>
            </a:lvl3pPr>
            <a:lvl4pPr marL="1828800" lvl="3" indent="-342900" algn="ctr">
              <a:lnSpc>
                <a:spcPct val="100000"/>
              </a:lnSpc>
              <a:spcBef>
                <a:spcPts val="1600"/>
              </a:spcBef>
              <a:spcAft>
                <a:spcPts val="0"/>
              </a:spcAft>
              <a:buClr>
                <a:schemeClr val="accent1"/>
              </a:buClr>
              <a:buSzPts val="1800"/>
              <a:buChar char="●"/>
              <a:defRPr sz="1800">
                <a:solidFill>
                  <a:schemeClr val="accent1"/>
                </a:solidFill>
              </a:defRPr>
            </a:lvl4pPr>
            <a:lvl5pPr marL="2286000" lvl="4" indent="-342900" algn="ctr">
              <a:lnSpc>
                <a:spcPct val="100000"/>
              </a:lnSpc>
              <a:spcBef>
                <a:spcPts val="1600"/>
              </a:spcBef>
              <a:spcAft>
                <a:spcPts val="0"/>
              </a:spcAft>
              <a:buClr>
                <a:schemeClr val="accent1"/>
              </a:buClr>
              <a:buSzPts val="1800"/>
              <a:buChar char="○"/>
              <a:defRPr sz="1800">
                <a:solidFill>
                  <a:schemeClr val="accent1"/>
                </a:solidFill>
              </a:defRPr>
            </a:lvl5pPr>
            <a:lvl6pPr marL="2743200" lvl="5" indent="-342900" algn="ctr">
              <a:lnSpc>
                <a:spcPct val="100000"/>
              </a:lnSpc>
              <a:spcBef>
                <a:spcPts val="1600"/>
              </a:spcBef>
              <a:spcAft>
                <a:spcPts val="0"/>
              </a:spcAft>
              <a:buClr>
                <a:schemeClr val="accent1"/>
              </a:buClr>
              <a:buSzPts val="1800"/>
              <a:buChar char="■"/>
              <a:defRPr sz="1800">
                <a:solidFill>
                  <a:schemeClr val="accent1"/>
                </a:solidFill>
              </a:defRPr>
            </a:lvl6pPr>
            <a:lvl7pPr marL="3200400" lvl="6" indent="-342900" algn="ctr">
              <a:lnSpc>
                <a:spcPct val="100000"/>
              </a:lnSpc>
              <a:spcBef>
                <a:spcPts val="1600"/>
              </a:spcBef>
              <a:spcAft>
                <a:spcPts val="0"/>
              </a:spcAft>
              <a:buClr>
                <a:schemeClr val="accent1"/>
              </a:buClr>
              <a:buSzPts val="1800"/>
              <a:buChar char="●"/>
              <a:defRPr sz="1800">
                <a:solidFill>
                  <a:schemeClr val="accent1"/>
                </a:solidFill>
              </a:defRPr>
            </a:lvl7pPr>
            <a:lvl8pPr marL="3657600" lvl="7" indent="-342900" algn="ctr">
              <a:lnSpc>
                <a:spcPct val="100000"/>
              </a:lnSpc>
              <a:spcBef>
                <a:spcPts val="1600"/>
              </a:spcBef>
              <a:spcAft>
                <a:spcPts val="0"/>
              </a:spcAft>
              <a:buClr>
                <a:schemeClr val="accent1"/>
              </a:buClr>
              <a:buSzPts val="1800"/>
              <a:buChar char="○"/>
              <a:defRPr sz="1800">
                <a:solidFill>
                  <a:schemeClr val="accent1"/>
                </a:solidFill>
              </a:defRPr>
            </a:lvl8pPr>
            <a:lvl9pPr marL="4114800" lvl="8" indent="-342900" algn="ctr">
              <a:lnSpc>
                <a:spcPct val="100000"/>
              </a:lnSpc>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29"/>
          <p:cNvSpPr txBox="1">
            <a:spLocks noGrp="1"/>
          </p:cNvSpPr>
          <p:nvPr>
            <p:ph type="subTitle" idx="1"/>
          </p:nvPr>
        </p:nvSpPr>
        <p:spPr>
          <a:xfrm>
            <a:off x="938500" y="2359433"/>
            <a:ext cx="2871600" cy="1646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43" name="Google Shape;43;p29"/>
          <p:cNvSpPr txBox="1">
            <a:spLocks noGrp="1"/>
          </p:cNvSpPr>
          <p:nvPr>
            <p:ph type="body" idx="2"/>
          </p:nvPr>
        </p:nvSpPr>
        <p:spPr>
          <a:xfrm>
            <a:off x="4703375" y="1212800"/>
            <a:ext cx="3468900" cy="4432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29"/>
          <p:cNvSpPr txBox="1">
            <a:spLocks noGrp="1"/>
          </p:cNvSpPr>
          <p:nvPr>
            <p:ph type="title"/>
          </p:nvPr>
        </p:nvSpPr>
        <p:spPr>
          <a:xfrm>
            <a:off x="938500" y="593367"/>
            <a:ext cx="32238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30"/>
          <p:cNvSpPr txBox="1">
            <a:spLocks noGrp="1"/>
          </p:cNvSpPr>
          <p:nvPr>
            <p:ph type="title"/>
          </p:nvPr>
        </p:nvSpPr>
        <p:spPr>
          <a:xfrm>
            <a:off x="938500" y="593367"/>
            <a:ext cx="57357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32"/>
          <p:cNvSpPr txBox="1">
            <a:spLocks noGrp="1"/>
          </p:cNvSpPr>
          <p:nvPr>
            <p:ph type="ctrTitle"/>
          </p:nvPr>
        </p:nvSpPr>
        <p:spPr>
          <a:xfrm>
            <a:off x="4285500" y="3777167"/>
            <a:ext cx="3657300" cy="859600"/>
          </a:xfrm>
          <a:prstGeom prst="rect">
            <a:avLst/>
          </a:prstGeom>
          <a:noFill/>
          <a:ln>
            <a:noFill/>
          </a:ln>
          <a:effectLst>
            <a:outerShdw blurRad="57150" dist="19050" dir="5400000" algn="bl" rotWithShape="0">
              <a:srgbClr val="76A5AF">
                <a:alpha val="87843"/>
              </a:srgbClr>
            </a:outerShdw>
          </a:effectLst>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50" name="Google Shape;50;p32"/>
          <p:cNvSpPr txBox="1">
            <a:spLocks noGrp="1"/>
          </p:cNvSpPr>
          <p:nvPr>
            <p:ph type="subTitle" idx="1"/>
          </p:nvPr>
        </p:nvSpPr>
        <p:spPr>
          <a:xfrm>
            <a:off x="4144050" y="4733133"/>
            <a:ext cx="3940200" cy="6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33"/>
          <p:cNvSpPr txBox="1">
            <a:spLocks noGrp="1"/>
          </p:cNvSpPr>
          <p:nvPr>
            <p:ph type="ctrTitle"/>
          </p:nvPr>
        </p:nvSpPr>
        <p:spPr>
          <a:xfrm>
            <a:off x="1850525" y="1543900"/>
            <a:ext cx="5442900" cy="347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3000"/>
              <a:buNone/>
              <a:defRPr sz="3000" b="1">
                <a:solidFill>
                  <a:schemeClr val="lt1"/>
                </a:solidFill>
              </a:defRPr>
            </a:lvl1pPr>
            <a:lvl2pPr lvl="1" algn="ctr">
              <a:lnSpc>
                <a:spcPct val="100000"/>
              </a:lnSpc>
              <a:spcBef>
                <a:spcPts val="0"/>
              </a:spcBef>
              <a:spcAft>
                <a:spcPts val="0"/>
              </a:spcAft>
              <a:buClr>
                <a:schemeClr val="lt1"/>
              </a:buClr>
              <a:buSzPts val="3000"/>
              <a:buNone/>
              <a:defRPr sz="3000" b="1">
                <a:solidFill>
                  <a:schemeClr val="lt1"/>
                </a:solidFill>
              </a:defRPr>
            </a:lvl2pPr>
            <a:lvl3pPr lvl="2" algn="ctr">
              <a:lnSpc>
                <a:spcPct val="100000"/>
              </a:lnSpc>
              <a:spcBef>
                <a:spcPts val="0"/>
              </a:spcBef>
              <a:spcAft>
                <a:spcPts val="0"/>
              </a:spcAft>
              <a:buClr>
                <a:schemeClr val="lt1"/>
              </a:buClr>
              <a:buSzPts val="3000"/>
              <a:buNone/>
              <a:defRPr sz="3000" b="1">
                <a:solidFill>
                  <a:schemeClr val="lt1"/>
                </a:solidFill>
              </a:defRPr>
            </a:lvl3pPr>
            <a:lvl4pPr lvl="3" algn="ctr">
              <a:lnSpc>
                <a:spcPct val="100000"/>
              </a:lnSpc>
              <a:spcBef>
                <a:spcPts val="0"/>
              </a:spcBef>
              <a:spcAft>
                <a:spcPts val="0"/>
              </a:spcAft>
              <a:buClr>
                <a:schemeClr val="lt1"/>
              </a:buClr>
              <a:buSzPts val="3000"/>
              <a:buNone/>
              <a:defRPr sz="3000" b="1">
                <a:solidFill>
                  <a:schemeClr val="lt1"/>
                </a:solidFill>
              </a:defRPr>
            </a:lvl4pPr>
            <a:lvl5pPr lvl="4" algn="ctr">
              <a:lnSpc>
                <a:spcPct val="100000"/>
              </a:lnSpc>
              <a:spcBef>
                <a:spcPts val="0"/>
              </a:spcBef>
              <a:spcAft>
                <a:spcPts val="0"/>
              </a:spcAft>
              <a:buClr>
                <a:schemeClr val="lt1"/>
              </a:buClr>
              <a:buSzPts val="3000"/>
              <a:buNone/>
              <a:defRPr sz="3000" b="1">
                <a:solidFill>
                  <a:schemeClr val="lt1"/>
                </a:solidFill>
              </a:defRPr>
            </a:lvl5pPr>
            <a:lvl6pPr lvl="5" algn="ctr">
              <a:lnSpc>
                <a:spcPct val="100000"/>
              </a:lnSpc>
              <a:spcBef>
                <a:spcPts val="0"/>
              </a:spcBef>
              <a:spcAft>
                <a:spcPts val="0"/>
              </a:spcAft>
              <a:buClr>
                <a:schemeClr val="lt1"/>
              </a:buClr>
              <a:buSzPts val="3000"/>
              <a:buNone/>
              <a:defRPr sz="3000" b="1">
                <a:solidFill>
                  <a:schemeClr val="lt1"/>
                </a:solidFill>
              </a:defRPr>
            </a:lvl6pPr>
            <a:lvl7pPr lvl="6" algn="ctr">
              <a:lnSpc>
                <a:spcPct val="100000"/>
              </a:lnSpc>
              <a:spcBef>
                <a:spcPts val="0"/>
              </a:spcBef>
              <a:spcAft>
                <a:spcPts val="0"/>
              </a:spcAft>
              <a:buClr>
                <a:schemeClr val="lt1"/>
              </a:buClr>
              <a:buSzPts val="3000"/>
              <a:buNone/>
              <a:defRPr sz="3000" b="1">
                <a:solidFill>
                  <a:schemeClr val="lt1"/>
                </a:solidFill>
              </a:defRPr>
            </a:lvl7pPr>
            <a:lvl8pPr lvl="7" algn="ctr">
              <a:lnSpc>
                <a:spcPct val="100000"/>
              </a:lnSpc>
              <a:spcBef>
                <a:spcPts val="0"/>
              </a:spcBef>
              <a:spcAft>
                <a:spcPts val="0"/>
              </a:spcAft>
              <a:buClr>
                <a:schemeClr val="lt1"/>
              </a:buClr>
              <a:buSzPts val="3000"/>
              <a:buNone/>
              <a:defRPr sz="3000" b="1">
                <a:solidFill>
                  <a:schemeClr val="lt1"/>
                </a:solidFill>
              </a:defRPr>
            </a:lvl8pPr>
            <a:lvl9pPr lvl="8" algn="ctr">
              <a:lnSpc>
                <a:spcPct val="100000"/>
              </a:lnSpc>
              <a:spcBef>
                <a:spcPts val="0"/>
              </a:spcBef>
              <a:spcAft>
                <a:spcPts val="0"/>
              </a:spcAft>
              <a:buClr>
                <a:schemeClr val="lt1"/>
              </a:buClr>
              <a:buSzPts val="3000"/>
              <a:buNone/>
              <a:defRPr sz="3000" b="1">
                <a:solidFill>
                  <a:schemeClr val="lt1"/>
                </a:solidFill>
              </a:defRPr>
            </a:lvl9pPr>
          </a:lstStyle>
          <a:p>
            <a:endParaRPr/>
          </a:p>
        </p:txBody>
      </p:sp>
      <p:sp>
        <p:nvSpPr>
          <p:cNvPr id="53" name="Google Shape;53;p33"/>
          <p:cNvSpPr txBox="1">
            <a:spLocks noGrp="1"/>
          </p:cNvSpPr>
          <p:nvPr>
            <p:ph type="subTitle" idx="1"/>
          </p:nvPr>
        </p:nvSpPr>
        <p:spPr>
          <a:xfrm>
            <a:off x="2481900" y="5260800"/>
            <a:ext cx="4180200" cy="6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34"/>
          <p:cNvSpPr txBox="1">
            <a:spLocks noGrp="1"/>
          </p:cNvSpPr>
          <p:nvPr>
            <p:ph type="title"/>
          </p:nvPr>
        </p:nvSpPr>
        <p:spPr>
          <a:xfrm>
            <a:off x="1937338" y="3284233"/>
            <a:ext cx="23901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56" name="Google Shape;56;p34"/>
          <p:cNvSpPr txBox="1">
            <a:spLocks noGrp="1"/>
          </p:cNvSpPr>
          <p:nvPr>
            <p:ph type="subTitle" idx="1"/>
          </p:nvPr>
        </p:nvSpPr>
        <p:spPr>
          <a:xfrm>
            <a:off x="1937338" y="4197433"/>
            <a:ext cx="23901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7" name="Google Shape;57;p34"/>
          <p:cNvSpPr txBox="1">
            <a:spLocks noGrp="1"/>
          </p:cNvSpPr>
          <p:nvPr>
            <p:ph type="title" idx="2"/>
          </p:nvPr>
        </p:nvSpPr>
        <p:spPr>
          <a:xfrm>
            <a:off x="4816563" y="3284233"/>
            <a:ext cx="23901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58" name="Google Shape;58;p34"/>
          <p:cNvSpPr txBox="1">
            <a:spLocks noGrp="1"/>
          </p:cNvSpPr>
          <p:nvPr>
            <p:ph type="subTitle" idx="3"/>
          </p:nvPr>
        </p:nvSpPr>
        <p:spPr>
          <a:xfrm>
            <a:off x="4816563" y="4197433"/>
            <a:ext cx="23901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9" name="Google Shape;59;p34"/>
          <p:cNvSpPr txBox="1">
            <a:spLocks noGrp="1"/>
          </p:cNvSpPr>
          <p:nvPr>
            <p:ph type="title" idx="4"/>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35"/>
          <p:cNvSpPr txBox="1">
            <a:spLocks noGrp="1"/>
          </p:cNvSpPr>
          <p:nvPr>
            <p:ph type="title"/>
          </p:nvPr>
        </p:nvSpPr>
        <p:spPr>
          <a:xfrm>
            <a:off x="3538497" y="3690633"/>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62" name="Google Shape;62;p35"/>
          <p:cNvSpPr txBox="1">
            <a:spLocks noGrp="1"/>
          </p:cNvSpPr>
          <p:nvPr>
            <p:ph type="subTitle" idx="1"/>
          </p:nvPr>
        </p:nvSpPr>
        <p:spPr>
          <a:xfrm>
            <a:off x="3538497" y="4603833"/>
            <a:ext cx="20670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35"/>
          <p:cNvSpPr txBox="1">
            <a:spLocks noGrp="1"/>
          </p:cNvSpPr>
          <p:nvPr>
            <p:ph type="title" idx="2"/>
          </p:nvPr>
        </p:nvSpPr>
        <p:spPr>
          <a:xfrm>
            <a:off x="6028553" y="3690633"/>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64" name="Google Shape;64;p35"/>
          <p:cNvSpPr txBox="1">
            <a:spLocks noGrp="1"/>
          </p:cNvSpPr>
          <p:nvPr>
            <p:ph type="subTitle" idx="3"/>
          </p:nvPr>
        </p:nvSpPr>
        <p:spPr>
          <a:xfrm>
            <a:off x="6028553" y="4603833"/>
            <a:ext cx="20670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35"/>
          <p:cNvSpPr txBox="1">
            <a:spLocks noGrp="1"/>
          </p:cNvSpPr>
          <p:nvPr>
            <p:ph type="title" idx="4"/>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66" name="Google Shape;66;p35"/>
          <p:cNvSpPr txBox="1">
            <a:spLocks noGrp="1"/>
          </p:cNvSpPr>
          <p:nvPr>
            <p:ph type="title" idx="5"/>
          </p:nvPr>
        </p:nvSpPr>
        <p:spPr>
          <a:xfrm>
            <a:off x="1048447" y="3690633"/>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67" name="Google Shape;67;p35"/>
          <p:cNvSpPr txBox="1">
            <a:spLocks noGrp="1"/>
          </p:cNvSpPr>
          <p:nvPr>
            <p:ph type="subTitle" idx="6"/>
          </p:nvPr>
        </p:nvSpPr>
        <p:spPr>
          <a:xfrm>
            <a:off x="1048447" y="4603833"/>
            <a:ext cx="20670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36"/>
          <p:cNvSpPr txBox="1">
            <a:spLocks noGrp="1"/>
          </p:cNvSpPr>
          <p:nvPr>
            <p:ph type="ctrTitle"/>
          </p:nvPr>
        </p:nvSpPr>
        <p:spPr>
          <a:xfrm>
            <a:off x="1273500" y="1825333"/>
            <a:ext cx="6597000" cy="281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4500"/>
              <a:buNone/>
              <a:defRPr sz="45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70" name="Google Shape;70;p36"/>
          <p:cNvSpPr txBox="1">
            <a:spLocks noGrp="1"/>
          </p:cNvSpPr>
          <p:nvPr>
            <p:ph type="subTitle" idx="1"/>
          </p:nvPr>
        </p:nvSpPr>
        <p:spPr>
          <a:xfrm>
            <a:off x="2481900" y="3359367"/>
            <a:ext cx="4180200" cy="6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37"/>
          <p:cNvSpPr txBox="1">
            <a:spLocks noGrp="1"/>
          </p:cNvSpPr>
          <p:nvPr>
            <p:ph type="title"/>
          </p:nvPr>
        </p:nvSpPr>
        <p:spPr>
          <a:xfrm>
            <a:off x="938500" y="593367"/>
            <a:ext cx="47022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38"/>
          <p:cNvSpPr txBox="1">
            <a:spLocks noGrp="1"/>
          </p:cNvSpPr>
          <p:nvPr>
            <p:ph type="title"/>
          </p:nvPr>
        </p:nvSpPr>
        <p:spPr>
          <a:xfrm>
            <a:off x="938500" y="593367"/>
            <a:ext cx="47022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21"/>
          <p:cNvSpPr txBox="1">
            <a:spLocks noGrp="1"/>
          </p:cNvSpPr>
          <p:nvPr>
            <p:ph type="title"/>
          </p:nvPr>
        </p:nvSpPr>
        <p:spPr>
          <a:xfrm>
            <a:off x="938500" y="593367"/>
            <a:ext cx="57357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7" name="Google Shape;17;p21"/>
          <p:cNvSpPr txBox="1">
            <a:spLocks noGrp="1"/>
          </p:cNvSpPr>
          <p:nvPr>
            <p:ph type="body" idx="1"/>
          </p:nvPr>
        </p:nvSpPr>
        <p:spPr>
          <a:xfrm>
            <a:off x="938500" y="1661367"/>
            <a:ext cx="7172100" cy="4053200"/>
          </a:xfrm>
          <a:prstGeom prst="rect">
            <a:avLst/>
          </a:prstGeom>
          <a:noFill/>
          <a:ln>
            <a:noFill/>
          </a:ln>
        </p:spPr>
        <p:txBody>
          <a:bodyPr spcFirstLastPara="1" wrap="square" lIns="91425" tIns="91425" rIns="91425" bIns="91425" anchor="t" anchorCtr="0">
            <a:noAutofit/>
          </a:bodyPr>
          <a:lstStyle>
            <a:lvl1pPr marL="457200" lvl="0" indent="-301625" algn="l">
              <a:lnSpc>
                <a:spcPct val="100000"/>
              </a:lnSpc>
              <a:spcBef>
                <a:spcPts val="0"/>
              </a:spcBef>
              <a:spcAft>
                <a:spcPts val="0"/>
              </a:spcAft>
              <a:buClr>
                <a:schemeClr val="lt1"/>
              </a:buClr>
              <a:buSzPts val="1150"/>
              <a:buChar char="●"/>
              <a:defRPr sz="1150">
                <a:solidFill>
                  <a:schemeClr val="lt1"/>
                </a:solidFill>
              </a:defRPr>
            </a:lvl1pPr>
            <a:lvl2pPr marL="914400" lvl="1" indent="-301625" algn="l">
              <a:lnSpc>
                <a:spcPct val="100000"/>
              </a:lnSpc>
              <a:spcBef>
                <a:spcPts val="1600"/>
              </a:spcBef>
              <a:spcAft>
                <a:spcPts val="0"/>
              </a:spcAft>
              <a:buClr>
                <a:schemeClr val="lt1"/>
              </a:buClr>
              <a:buSzPts val="1150"/>
              <a:buChar char="○"/>
              <a:defRPr sz="1150">
                <a:solidFill>
                  <a:schemeClr val="lt1"/>
                </a:solidFill>
              </a:defRPr>
            </a:lvl2pPr>
            <a:lvl3pPr marL="1371600" lvl="2" indent="-301625" algn="l">
              <a:lnSpc>
                <a:spcPct val="100000"/>
              </a:lnSpc>
              <a:spcBef>
                <a:spcPts val="1600"/>
              </a:spcBef>
              <a:spcAft>
                <a:spcPts val="0"/>
              </a:spcAft>
              <a:buClr>
                <a:schemeClr val="lt1"/>
              </a:buClr>
              <a:buSzPts val="1150"/>
              <a:buChar char="■"/>
              <a:defRPr sz="1150">
                <a:solidFill>
                  <a:schemeClr val="lt1"/>
                </a:solidFill>
              </a:defRPr>
            </a:lvl3pPr>
            <a:lvl4pPr marL="1828800" lvl="3" indent="-301625" algn="l">
              <a:lnSpc>
                <a:spcPct val="100000"/>
              </a:lnSpc>
              <a:spcBef>
                <a:spcPts val="1600"/>
              </a:spcBef>
              <a:spcAft>
                <a:spcPts val="0"/>
              </a:spcAft>
              <a:buClr>
                <a:schemeClr val="lt1"/>
              </a:buClr>
              <a:buSzPts val="1150"/>
              <a:buChar char="●"/>
              <a:defRPr sz="1150">
                <a:solidFill>
                  <a:schemeClr val="lt1"/>
                </a:solidFill>
              </a:defRPr>
            </a:lvl4pPr>
            <a:lvl5pPr marL="2286000" lvl="4" indent="-301625" algn="l">
              <a:lnSpc>
                <a:spcPct val="100000"/>
              </a:lnSpc>
              <a:spcBef>
                <a:spcPts val="1600"/>
              </a:spcBef>
              <a:spcAft>
                <a:spcPts val="0"/>
              </a:spcAft>
              <a:buClr>
                <a:schemeClr val="lt1"/>
              </a:buClr>
              <a:buSzPts val="1150"/>
              <a:buChar char="○"/>
              <a:defRPr sz="1150">
                <a:solidFill>
                  <a:schemeClr val="lt1"/>
                </a:solidFill>
              </a:defRPr>
            </a:lvl5pPr>
            <a:lvl6pPr marL="2743200" lvl="5" indent="-301625" algn="l">
              <a:lnSpc>
                <a:spcPct val="100000"/>
              </a:lnSpc>
              <a:spcBef>
                <a:spcPts val="1600"/>
              </a:spcBef>
              <a:spcAft>
                <a:spcPts val="0"/>
              </a:spcAft>
              <a:buClr>
                <a:schemeClr val="lt1"/>
              </a:buClr>
              <a:buSzPts val="1150"/>
              <a:buChar char="■"/>
              <a:defRPr sz="1150">
                <a:solidFill>
                  <a:schemeClr val="lt1"/>
                </a:solidFill>
              </a:defRPr>
            </a:lvl6pPr>
            <a:lvl7pPr marL="3200400" lvl="6" indent="-301625" algn="l">
              <a:lnSpc>
                <a:spcPct val="100000"/>
              </a:lnSpc>
              <a:spcBef>
                <a:spcPts val="1600"/>
              </a:spcBef>
              <a:spcAft>
                <a:spcPts val="0"/>
              </a:spcAft>
              <a:buClr>
                <a:schemeClr val="lt1"/>
              </a:buClr>
              <a:buSzPts val="1150"/>
              <a:buChar char="●"/>
              <a:defRPr sz="1150">
                <a:solidFill>
                  <a:schemeClr val="lt1"/>
                </a:solidFill>
              </a:defRPr>
            </a:lvl7pPr>
            <a:lvl8pPr marL="3657600" lvl="7" indent="-301625" algn="l">
              <a:lnSpc>
                <a:spcPct val="100000"/>
              </a:lnSpc>
              <a:spcBef>
                <a:spcPts val="1600"/>
              </a:spcBef>
              <a:spcAft>
                <a:spcPts val="0"/>
              </a:spcAft>
              <a:buClr>
                <a:schemeClr val="lt1"/>
              </a:buClr>
              <a:buSzPts val="1150"/>
              <a:buChar char="○"/>
              <a:defRPr sz="1150">
                <a:solidFill>
                  <a:schemeClr val="lt1"/>
                </a:solidFill>
              </a:defRPr>
            </a:lvl8pPr>
            <a:lvl9pPr marL="4114800" lvl="8" indent="-301625" algn="l">
              <a:lnSpc>
                <a:spcPct val="100000"/>
              </a:lnSpc>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39"/>
          <p:cNvSpPr txBox="1">
            <a:spLocks noGrp="1"/>
          </p:cNvSpPr>
          <p:nvPr>
            <p:ph type="title"/>
          </p:nvPr>
        </p:nvSpPr>
        <p:spPr>
          <a:xfrm>
            <a:off x="938500" y="593367"/>
            <a:ext cx="47022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40"/>
          <p:cNvSpPr txBox="1">
            <a:spLocks noGrp="1"/>
          </p:cNvSpPr>
          <p:nvPr>
            <p:ph type="title"/>
          </p:nvPr>
        </p:nvSpPr>
        <p:spPr>
          <a:xfrm>
            <a:off x="938500" y="593367"/>
            <a:ext cx="47022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41"/>
          <p:cNvSpPr txBox="1">
            <a:spLocks noGrp="1"/>
          </p:cNvSpPr>
          <p:nvPr>
            <p:ph type="title"/>
          </p:nvPr>
        </p:nvSpPr>
        <p:spPr>
          <a:xfrm>
            <a:off x="938500" y="593367"/>
            <a:ext cx="49647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81" name="Google Shape;81;p41"/>
          <p:cNvSpPr txBox="1">
            <a:spLocks noGrp="1"/>
          </p:cNvSpPr>
          <p:nvPr>
            <p:ph type="body" idx="1"/>
          </p:nvPr>
        </p:nvSpPr>
        <p:spPr>
          <a:xfrm>
            <a:off x="1067241" y="3535700"/>
            <a:ext cx="3258900" cy="2394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82" name="Google Shape;82;p41"/>
          <p:cNvSpPr txBox="1">
            <a:spLocks noGrp="1"/>
          </p:cNvSpPr>
          <p:nvPr>
            <p:ph type="body" idx="2"/>
          </p:nvPr>
        </p:nvSpPr>
        <p:spPr>
          <a:xfrm>
            <a:off x="4673852" y="3535700"/>
            <a:ext cx="3258900" cy="2394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83" name="Google Shape;83;p41"/>
          <p:cNvSpPr txBox="1">
            <a:spLocks noGrp="1"/>
          </p:cNvSpPr>
          <p:nvPr>
            <p:ph type="title" idx="3"/>
          </p:nvPr>
        </p:nvSpPr>
        <p:spPr>
          <a:xfrm>
            <a:off x="1213499" y="2606833"/>
            <a:ext cx="3258900" cy="731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84" name="Google Shape;84;p41"/>
          <p:cNvSpPr txBox="1">
            <a:spLocks noGrp="1"/>
          </p:cNvSpPr>
          <p:nvPr>
            <p:ph type="title" idx="4"/>
          </p:nvPr>
        </p:nvSpPr>
        <p:spPr>
          <a:xfrm>
            <a:off x="4820099" y="2606833"/>
            <a:ext cx="3258900" cy="731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42"/>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87" name="Google Shape;87;p42"/>
          <p:cNvSpPr txBox="1">
            <a:spLocks noGrp="1"/>
          </p:cNvSpPr>
          <p:nvPr>
            <p:ph type="title" idx="2"/>
          </p:nvPr>
        </p:nvSpPr>
        <p:spPr>
          <a:xfrm>
            <a:off x="898386" y="4070167"/>
            <a:ext cx="16716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88" name="Google Shape;88;p42"/>
          <p:cNvSpPr txBox="1">
            <a:spLocks noGrp="1"/>
          </p:cNvSpPr>
          <p:nvPr>
            <p:ph type="subTitle" idx="1"/>
          </p:nvPr>
        </p:nvSpPr>
        <p:spPr>
          <a:xfrm>
            <a:off x="898389" y="4745116"/>
            <a:ext cx="16716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89" name="Google Shape;89;p42"/>
          <p:cNvSpPr txBox="1">
            <a:spLocks noGrp="1"/>
          </p:cNvSpPr>
          <p:nvPr>
            <p:ph type="title" idx="3"/>
          </p:nvPr>
        </p:nvSpPr>
        <p:spPr>
          <a:xfrm>
            <a:off x="2790261" y="4070167"/>
            <a:ext cx="16716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90" name="Google Shape;90;p42"/>
          <p:cNvSpPr txBox="1">
            <a:spLocks noGrp="1"/>
          </p:cNvSpPr>
          <p:nvPr>
            <p:ph type="subTitle" idx="4"/>
          </p:nvPr>
        </p:nvSpPr>
        <p:spPr>
          <a:xfrm>
            <a:off x="2790264" y="4745116"/>
            <a:ext cx="16716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1" name="Google Shape;91;p42"/>
          <p:cNvSpPr txBox="1">
            <a:spLocks noGrp="1"/>
          </p:cNvSpPr>
          <p:nvPr>
            <p:ph type="title" idx="5"/>
          </p:nvPr>
        </p:nvSpPr>
        <p:spPr>
          <a:xfrm>
            <a:off x="4682136" y="4070167"/>
            <a:ext cx="16716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92" name="Google Shape;92;p42"/>
          <p:cNvSpPr txBox="1">
            <a:spLocks noGrp="1"/>
          </p:cNvSpPr>
          <p:nvPr>
            <p:ph type="subTitle" idx="6"/>
          </p:nvPr>
        </p:nvSpPr>
        <p:spPr>
          <a:xfrm>
            <a:off x="4682139" y="4745116"/>
            <a:ext cx="16716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3" name="Google Shape;93;p42"/>
          <p:cNvSpPr txBox="1">
            <a:spLocks noGrp="1"/>
          </p:cNvSpPr>
          <p:nvPr>
            <p:ph type="title" idx="7"/>
          </p:nvPr>
        </p:nvSpPr>
        <p:spPr>
          <a:xfrm>
            <a:off x="6574011" y="4070167"/>
            <a:ext cx="16716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94" name="Google Shape;94;p42"/>
          <p:cNvSpPr txBox="1">
            <a:spLocks noGrp="1"/>
          </p:cNvSpPr>
          <p:nvPr>
            <p:ph type="subTitle" idx="8"/>
          </p:nvPr>
        </p:nvSpPr>
        <p:spPr>
          <a:xfrm>
            <a:off x="6574014" y="4745116"/>
            <a:ext cx="1671600" cy="15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43"/>
          <p:cNvSpPr txBox="1">
            <a:spLocks noGrp="1"/>
          </p:cNvSpPr>
          <p:nvPr>
            <p:ph type="title"/>
          </p:nvPr>
        </p:nvSpPr>
        <p:spPr>
          <a:xfrm>
            <a:off x="4996800" y="882457"/>
            <a:ext cx="3159300" cy="96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97" name="Google Shape;97;p43"/>
          <p:cNvSpPr txBox="1">
            <a:spLocks noGrp="1"/>
          </p:cNvSpPr>
          <p:nvPr>
            <p:ph type="subTitle" idx="1"/>
          </p:nvPr>
        </p:nvSpPr>
        <p:spPr>
          <a:xfrm>
            <a:off x="4911000" y="1687800"/>
            <a:ext cx="3330900" cy="5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98" name="Google Shape;98;p43"/>
          <p:cNvSpPr txBox="1">
            <a:spLocks noGrp="1"/>
          </p:cNvSpPr>
          <p:nvPr>
            <p:ph type="title" idx="2"/>
          </p:nvPr>
        </p:nvSpPr>
        <p:spPr>
          <a:xfrm>
            <a:off x="4996800" y="2798924"/>
            <a:ext cx="3159300" cy="96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99" name="Google Shape;99;p43"/>
          <p:cNvSpPr txBox="1">
            <a:spLocks noGrp="1"/>
          </p:cNvSpPr>
          <p:nvPr>
            <p:ph type="subTitle" idx="3"/>
          </p:nvPr>
        </p:nvSpPr>
        <p:spPr>
          <a:xfrm>
            <a:off x="4911000" y="3604267"/>
            <a:ext cx="3330900" cy="5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0" name="Google Shape;100;p43"/>
          <p:cNvSpPr txBox="1">
            <a:spLocks noGrp="1"/>
          </p:cNvSpPr>
          <p:nvPr>
            <p:ph type="title" idx="4"/>
          </p:nvPr>
        </p:nvSpPr>
        <p:spPr>
          <a:xfrm>
            <a:off x="4996800" y="4715391"/>
            <a:ext cx="3159300" cy="96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01" name="Google Shape;101;p43"/>
          <p:cNvSpPr txBox="1">
            <a:spLocks noGrp="1"/>
          </p:cNvSpPr>
          <p:nvPr>
            <p:ph type="subTitle" idx="5"/>
          </p:nvPr>
        </p:nvSpPr>
        <p:spPr>
          <a:xfrm>
            <a:off x="4911000" y="5520733"/>
            <a:ext cx="3330900" cy="55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44"/>
          <p:cNvSpPr txBox="1">
            <a:spLocks noGrp="1"/>
          </p:cNvSpPr>
          <p:nvPr>
            <p:ph type="title"/>
          </p:nvPr>
        </p:nvSpPr>
        <p:spPr>
          <a:xfrm>
            <a:off x="3538497" y="2424721"/>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4" name="Google Shape;104;p44"/>
          <p:cNvSpPr txBox="1">
            <a:spLocks noGrp="1"/>
          </p:cNvSpPr>
          <p:nvPr>
            <p:ph type="subTitle" idx="1"/>
          </p:nvPr>
        </p:nvSpPr>
        <p:spPr>
          <a:xfrm>
            <a:off x="3538498" y="3099687"/>
            <a:ext cx="2067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5" name="Google Shape;105;p44"/>
          <p:cNvSpPr txBox="1">
            <a:spLocks noGrp="1"/>
          </p:cNvSpPr>
          <p:nvPr>
            <p:ph type="title" idx="2"/>
          </p:nvPr>
        </p:nvSpPr>
        <p:spPr>
          <a:xfrm>
            <a:off x="6028553" y="2424721"/>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6" name="Google Shape;106;p44"/>
          <p:cNvSpPr txBox="1">
            <a:spLocks noGrp="1"/>
          </p:cNvSpPr>
          <p:nvPr>
            <p:ph type="subTitle" idx="3"/>
          </p:nvPr>
        </p:nvSpPr>
        <p:spPr>
          <a:xfrm>
            <a:off x="6028552" y="3099687"/>
            <a:ext cx="2067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7" name="Google Shape;107;p44"/>
          <p:cNvSpPr txBox="1">
            <a:spLocks noGrp="1"/>
          </p:cNvSpPr>
          <p:nvPr>
            <p:ph type="title" idx="4"/>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08" name="Google Shape;108;p44"/>
          <p:cNvSpPr txBox="1">
            <a:spLocks noGrp="1"/>
          </p:cNvSpPr>
          <p:nvPr>
            <p:ph type="title" idx="5"/>
          </p:nvPr>
        </p:nvSpPr>
        <p:spPr>
          <a:xfrm>
            <a:off x="1048447" y="2424721"/>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09" name="Google Shape;109;p44"/>
          <p:cNvSpPr txBox="1">
            <a:spLocks noGrp="1"/>
          </p:cNvSpPr>
          <p:nvPr>
            <p:ph type="subTitle" idx="6"/>
          </p:nvPr>
        </p:nvSpPr>
        <p:spPr>
          <a:xfrm>
            <a:off x="1048450" y="3099687"/>
            <a:ext cx="2067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0" name="Google Shape;110;p44"/>
          <p:cNvSpPr txBox="1">
            <a:spLocks noGrp="1"/>
          </p:cNvSpPr>
          <p:nvPr>
            <p:ph type="title" idx="7"/>
          </p:nvPr>
        </p:nvSpPr>
        <p:spPr>
          <a:xfrm>
            <a:off x="3538497" y="4433380"/>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1" name="Google Shape;111;p44"/>
          <p:cNvSpPr txBox="1">
            <a:spLocks noGrp="1"/>
          </p:cNvSpPr>
          <p:nvPr>
            <p:ph type="subTitle" idx="8"/>
          </p:nvPr>
        </p:nvSpPr>
        <p:spPr>
          <a:xfrm>
            <a:off x="3538498" y="5108345"/>
            <a:ext cx="2067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2" name="Google Shape;112;p44"/>
          <p:cNvSpPr txBox="1">
            <a:spLocks noGrp="1"/>
          </p:cNvSpPr>
          <p:nvPr>
            <p:ph type="title" idx="9"/>
          </p:nvPr>
        </p:nvSpPr>
        <p:spPr>
          <a:xfrm>
            <a:off x="6028553" y="4433380"/>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3" name="Google Shape;113;p44"/>
          <p:cNvSpPr txBox="1">
            <a:spLocks noGrp="1"/>
          </p:cNvSpPr>
          <p:nvPr>
            <p:ph type="subTitle" idx="13"/>
          </p:nvPr>
        </p:nvSpPr>
        <p:spPr>
          <a:xfrm>
            <a:off x="6028552" y="5108345"/>
            <a:ext cx="2067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4" name="Google Shape;114;p44"/>
          <p:cNvSpPr txBox="1">
            <a:spLocks noGrp="1"/>
          </p:cNvSpPr>
          <p:nvPr>
            <p:ph type="title" idx="14"/>
          </p:nvPr>
        </p:nvSpPr>
        <p:spPr>
          <a:xfrm>
            <a:off x="1048447" y="4433380"/>
            <a:ext cx="2067000" cy="73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5" name="Google Shape;115;p44"/>
          <p:cNvSpPr txBox="1">
            <a:spLocks noGrp="1"/>
          </p:cNvSpPr>
          <p:nvPr>
            <p:ph type="subTitle" idx="15"/>
          </p:nvPr>
        </p:nvSpPr>
        <p:spPr>
          <a:xfrm>
            <a:off x="1048450" y="5108345"/>
            <a:ext cx="2067000" cy="8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45"/>
          <p:cNvSpPr txBox="1">
            <a:spLocks noGrp="1"/>
          </p:cNvSpPr>
          <p:nvPr>
            <p:ph type="title"/>
          </p:nvPr>
        </p:nvSpPr>
        <p:spPr>
          <a:xfrm>
            <a:off x="938500" y="593367"/>
            <a:ext cx="50436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18" name="Google Shape;118;p45"/>
          <p:cNvSpPr txBox="1">
            <a:spLocks noGrp="1"/>
          </p:cNvSpPr>
          <p:nvPr>
            <p:ph type="title" idx="2"/>
          </p:nvPr>
        </p:nvSpPr>
        <p:spPr>
          <a:xfrm>
            <a:off x="1338238" y="3146433"/>
            <a:ext cx="2727600" cy="500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19" name="Google Shape;119;p45"/>
          <p:cNvSpPr txBox="1">
            <a:spLocks noGrp="1"/>
          </p:cNvSpPr>
          <p:nvPr>
            <p:ph type="subTitle" idx="1"/>
          </p:nvPr>
        </p:nvSpPr>
        <p:spPr>
          <a:xfrm>
            <a:off x="1338238" y="2284068"/>
            <a:ext cx="2727600" cy="807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0" name="Google Shape;120;p45"/>
          <p:cNvSpPr txBox="1">
            <a:spLocks noGrp="1"/>
          </p:cNvSpPr>
          <p:nvPr>
            <p:ph type="title" idx="3"/>
          </p:nvPr>
        </p:nvSpPr>
        <p:spPr>
          <a:xfrm>
            <a:off x="1338238" y="5318600"/>
            <a:ext cx="2727600" cy="500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1" name="Google Shape;121;p45"/>
          <p:cNvSpPr txBox="1">
            <a:spLocks noGrp="1"/>
          </p:cNvSpPr>
          <p:nvPr>
            <p:ph type="subTitle" idx="4"/>
          </p:nvPr>
        </p:nvSpPr>
        <p:spPr>
          <a:xfrm>
            <a:off x="1338238" y="4456235"/>
            <a:ext cx="2727600" cy="807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2" name="Google Shape;122;p45"/>
          <p:cNvSpPr txBox="1">
            <a:spLocks noGrp="1"/>
          </p:cNvSpPr>
          <p:nvPr>
            <p:ph type="title" idx="5"/>
          </p:nvPr>
        </p:nvSpPr>
        <p:spPr>
          <a:xfrm>
            <a:off x="5078163" y="3146433"/>
            <a:ext cx="2727600" cy="50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3" name="Google Shape;123;p45"/>
          <p:cNvSpPr txBox="1">
            <a:spLocks noGrp="1"/>
          </p:cNvSpPr>
          <p:nvPr>
            <p:ph type="subTitle" idx="6"/>
          </p:nvPr>
        </p:nvSpPr>
        <p:spPr>
          <a:xfrm>
            <a:off x="5078163" y="2284068"/>
            <a:ext cx="2727600" cy="80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4" name="Google Shape;124;p45"/>
          <p:cNvSpPr txBox="1">
            <a:spLocks noGrp="1"/>
          </p:cNvSpPr>
          <p:nvPr>
            <p:ph type="title" idx="7"/>
          </p:nvPr>
        </p:nvSpPr>
        <p:spPr>
          <a:xfrm>
            <a:off x="5078163" y="5318600"/>
            <a:ext cx="2727600" cy="50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5" name="Google Shape;125;p45"/>
          <p:cNvSpPr txBox="1">
            <a:spLocks noGrp="1"/>
          </p:cNvSpPr>
          <p:nvPr>
            <p:ph type="subTitle" idx="8"/>
          </p:nvPr>
        </p:nvSpPr>
        <p:spPr>
          <a:xfrm>
            <a:off x="5078163" y="4456235"/>
            <a:ext cx="2727600" cy="80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46"/>
          <p:cNvSpPr txBox="1">
            <a:spLocks noGrp="1"/>
          </p:cNvSpPr>
          <p:nvPr>
            <p:ph type="subTitle" idx="1"/>
          </p:nvPr>
        </p:nvSpPr>
        <p:spPr>
          <a:xfrm>
            <a:off x="5817050" y="3247900"/>
            <a:ext cx="2556300" cy="273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28" name="Google Shape;128;p46"/>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47"/>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31" name="Google Shape;131;p47"/>
          <p:cNvSpPr txBox="1">
            <a:spLocks noGrp="1"/>
          </p:cNvSpPr>
          <p:nvPr>
            <p:ph type="subTitle" idx="1"/>
          </p:nvPr>
        </p:nvSpPr>
        <p:spPr>
          <a:xfrm>
            <a:off x="938500" y="3247900"/>
            <a:ext cx="2556300" cy="273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48"/>
          <p:cNvSpPr txBox="1">
            <a:spLocks noGrp="1"/>
          </p:cNvSpPr>
          <p:nvPr>
            <p:ph type="title"/>
          </p:nvPr>
        </p:nvSpPr>
        <p:spPr>
          <a:xfrm>
            <a:off x="938500" y="593367"/>
            <a:ext cx="57357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34" name="Google Shape;134;p48"/>
          <p:cNvSpPr txBox="1">
            <a:spLocks noGrp="1"/>
          </p:cNvSpPr>
          <p:nvPr>
            <p:ph type="subTitle" idx="1"/>
          </p:nvPr>
        </p:nvSpPr>
        <p:spPr>
          <a:xfrm>
            <a:off x="5817050" y="3247900"/>
            <a:ext cx="2556300" cy="273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22"/>
          <p:cNvSpPr txBox="1">
            <a:spLocks noGrp="1"/>
          </p:cNvSpPr>
          <p:nvPr>
            <p:ph type="ctrTitle"/>
          </p:nvPr>
        </p:nvSpPr>
        <p:spPr>
          <a:xfrm>
            <a:off x="2175900" y="2600133"/>
            <a:ext cx="4792200" cy="85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3600"/>
              <a:buNone/>
              <a:defRPr sz="36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20" name="Google Shape;20;p22"/>
          <p:cNvSpPr txBox="1">
            <a:spLocks noGrp="1"/>
          </p:cNvSpPr>
          <p:nvPr>
            <p:ph type="subTitle" idx="1"/>
          </p:nvPr>
        </p:nvSpPr>
        <p:spPr>
          <a:xfrm>
            <a:off x="2044200" y="4939533"/>
            <a:ext cx="5055600" cy="6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49"/>
          <p:cNvSpPr txBox="1">
            <a:spLocks noGrp="1"/>
          </p:cNvSpPr>
          <p:nvPr>
            <p:ph type="title"/>
          </p:nvPr>
        </p:nvSpPr>
        <p:spPr>
          <a:xfrm>
            <a:off x="2062800" y="3256067"/>
            <a:ext cx="5018400" cy="79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37" name="Google Shape;137;p49"/>
          <p:cNvSpPr txBox="1">
            <a:spLocks noGrp="1"/>
          </p:cNvSpPr>
          <p:nvPr>
            <p:ph type="subTitle" idx="1"/>
          </p:nvPr>
        </p:nvSpPr>
        <p:spPr>
          <a:xfrm>
            <a:off x="2896500" y="4521767"/>
            <a:ext cx="3351000" cy="15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50"/>
          <p:cNvSpPr txBox="1">
            <a:spLocks noGrp="1"/>
          </p:cNvSpPr>
          <p:nvPr>
            <p:ph type="title"/>
          </p:nvPr>
        </p:nvSpPr>
        <p:spPr>
          <a:xfrm>
            <a:off x="924870" y="1013833"/>
            <a:ext cx="3068700" cy="798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40" name="Google Shape;140;p50"/>
          <p:cNvSpPr txBox="1">
            <a:spLocks noGrp="1"/>
          </p:cNvSpPr>
          <p:nvPr>
            <p:ph type="subTitle" idx="1"/>
          </p:nvPr>
        </p:nvSpPr>
        <p:spPr>
          <a:xfrm>
            <a:off x="924875" y="2245700"/>
            <a:ext cx="3305400" cy="145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1" name="Google Shape;141;p50"/>
          <p:cNvSpPr txBox="1"/>
          <p:nvPr/>
        </p:nvSpPr>
        <p:spPr>
          <a:xfrm>
            <a:off x="924875" y="4760000"/>
            <a:ext cx="3305400" cy="889200"/>
          </a:xfrm>
          <a:prstGeom prst="rect">
            <a:avLst/>
          </a:prstGeom>
          <a:noFill/>
          <a:ln>
            <a:noFill/>
          </a:ln>
        </p:spPr>
        <p:txBody>
          <a:bodyPr spcFirstLastPara="1" wrap="square" lIns="91425" tIns="91425" rIns="91425" bIns="91425" anchor="t" anchorCtr="0">
            <a:noAutofit/>
          </a:bodyPr>
          <a:lstStyle/>
          <a:p>
            <a:pPr marL="0" marR="0" lvl="0" indent="0" algn="l" rtl="0">
              <a:spcBef>
                <a:spcPts val="300"/>
              </a:spcBef>
              <a:spcAft>
                <a:spcPts val="0"/>
              </a:spcAft>
              <a:buClr>
                <a:schemeClr val="accent1"/>
              </a:buClr>
              <a:buSzPts val="1000"/>
              <a:buFont typeface="Montserrat Medium"/>
              <a:buNone/>
            </a:pPr>
            <a:r>
              <a:rPr lang="en-US" sz="1000">
                <a:solidFill>
                  <a:schemeClr val="accent1"/>
                </a:solidFill>
                <a:latin typeface="Montserrat Medium"/>
                <a:ea typeface="Montserrat Medium"/>
                <a:cs typeface="Montserrat Medium"/>
                <a:sym typeface="Montserrat Medium"/>
              </a:rPr>
              <a:t>CREDITS: This presentation template was created by </a:t>
            </a:r>
            <a:r>
              <a:rPr lang="en-US"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US" sz="1000">
                <a:solidFill>
                  <a:schemeClr val="accent1"/>
                </a:solidFill>
                <a:latin typeface="Montserrat Medium"/>
                <a:ea typeface="Montserrat Medium"/>
                <a:cs typeface="Montserrat Medium"/>
                <a:sym typeface="Montserrat Medium"/>
              </a:rPr>
              <a:t>, including icons by </a:t>
            </a:r>
            <a:r>
              <a:rPr lang="en-US"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US" sz="1000">
                <a:solidFill>
                  <a:schemeClr val="accent1"/>
                </a:solidFill>
                <a:latin typeface="Montserrat Medium"/>
                <a:ea typeface="Montserrat Medium"/>
                <a:cs typeface="Montserrat Medium"/>
                <a:sym typeface="Montserrat Medium"/>
              </a:rPr>
              <a:t>, and infographics &amp; images by </a:t>
            </a:r>
            <a:r>
              <a:rPr lang="en-US"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US"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marR="0" lvl="0" indent="0" algn="l" rtl="0">
              <a:spcBef>
                <a:spcPts val="300"/>
              </a:spcBef>
              <a:spcAft>
                <a:spcPts val="0"/>
              </a:spcAft>
              <a:buClr>
                <a:schemeClr val="dk1"/>
              </a:buClr>
              <a:buSzPts val="1000"/>
              <a:buFont typeface="Arial"/>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51"/>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44" name="Google Shape;144;p51"/>
          <p:cNvSpPr txBox="1">
            <a:spLocks noGrp="1"/>
          </p:cNvSpPr>
          <p:nvPr>
            <p:ph type="body" idx="1"/>
          </p:nvPr>
        </p:nvSpPr>
        <p:spPr>
          <a:xfrm>
            <a:off x="938500" y="2212367"/>
            <a:ext cx="49464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52"/>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47" name="Google Shape;147;p52"/>
          <p:cNvSpPr txBox="1">
            <a:spLocks noGrp="1"/>
          </p:cNvSpPr>
          <p:nvPr>
            <p:ph type="body" idx="1"/>
          </p:nvPr>
        </p:nvSpPr>
        <p:spPr>
          <a:xfrm>
            <a:off x="5037525" y="2212367"/>
            <a:ext cx="31869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23"/>
          <p:cNvSpPr txBox="1">
            <a:spLocks noGrp="1"/>
          </p:cNvSpPr>
          <p:nvPr>
            <p:ph type="title"/>
          </p:nvPr>
        </p:nvSpPr>
        <p:spPr>
          <a:xfrm>
            <a:off x="3762670" y="4237000"/>
            <a:ext cx="3068700" cy="798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3" name="Google Shape;23;p23"/>
          <p:cNvSpPr txBox="1">
            <a:spLocks noGrp="1"/>
          </p:cNvSpPr>
          <p:nvPr>
            <p:ph type="title" idx="2"/>
          </p:nvPr>
        </p:nvSpPr>
        <p:spPr>
          <a:xfrm>
            <a:off x="1048270" y="4383333"/>
            <a:ext cx="2412900" cy="1242000"/>
          </a:xfrm>
          <a:prstGeom prst="rect">
            <a:avLst/>
          </a:prstGeom>
          <a:noFill/>
          <a:ln>
            <a:noFill/>
          </a:ln>
          <a:effectLst>
            <a:outerShdw blurRad="114300" dist="28575" dir="6360000" algn="bl" rotWithShape="0">
              <a:schemeClr val="accent1">
                <a:alpha val="49803"/>
              </a:scheme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endParaRPr/>
          </a:p>
        </p:txBody>
      </p:sp>
      <p:sp>
        <p:nvSpPr>
          <p:cNvPr id="24" name="Google Shape;24;p23"/>
          <p:cNvSpPr txBox="1">
            <a:spLocks noGrp="1"/>
          </p:cNvSpPr>
          <p:nvPr>
            <p:ph type="subTitle" idx="1"/>
          </p:nvPr>
        </p:nvSpPr>
        <p:spPr>
          <a:xfrm>
            <a:off x="3762670" y="4960867"/>
            <a:ext cx="3068700" cy="61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24"/>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27" name="Google Shape;27;p24"/>
          <p:cNvSpPr txBox="1">
            <a:spLocks noGrp="1"/>
          </p:cNvSpPr>
          <p:nvPr>
            <p:ph type="body" idx="1"/>
          </p:nvPr>
        </p:nvSpPr>
        <p:spPr>
          <a:xfrm>
            <a:off x="938500" y="2212367"/>
            <a:ext cx="49464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25"/>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0" name="Google Shape;30;p25"/>
          <p:cNvSpPr txBox="1">
            <a:spLocks noGrp="1"/>
          </p:cNvSpPr>
          <p:nvPr>
            <p:ph type="body" idx="1"/>
          </p:nvPr>
        </p:nvSpPr>
        <p:spPr>
          <a:xfrm>
            <a:off x="938500" y="2212367"/>
            <a:ext cx="31869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31" name="Google Shape;31;p25"/>
          <p:cNvSpPr txBox="1">
            <a:spLocks noGrp="1"/>
          </p:cNvSpPr>
          <p:nvPr>
            <p:ph type="body" idx="2"/>
          </p:nvPr>
        </p:nvSpPr>
        <p:spPr>
          <a:xfrm>
            <a:off x="5037525" y="2212367"/>
            <a:ext cx="3186900" cy="3681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26"/>
          <p:cNvSpPr txBox="1">
            <a:spLocks noGrp="1"/>
          </p:cNvSpPr>
          <p:nvPr>
            <p:ph type="title"/>
          </p:nvPr>
        </p:nvSpPr>
        <p:spPr>
          <a:xfrm>
            <a:off x="938500" y="593367"/>
            <a:ext cx="4629300" cy="125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27"/>
          <p:cNvSpPr txBox="1">
            <a:spLocks noGrp="1"/>
          </p:cNvSpPr>
          <p:nvPr>
            <p:ph type="title"/>
          </p:nvPr>
        </p:nvSpPr>
        <p:spPr>
          <a:xfrm>
            <a:off x="5337175" y="1729500"/>
            <a:ext cx="2837400" cy="167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6" name="Google Shape;36;p27"/>
          <p:cNvSpPr txBox="1">
            <a:spLocks noGrp="1"/>
          </p:cNvSpPr>
          <p:nvPr>
            <p:ph type="body" idx="1"/>
          </p:nvPr>
        </p:nvSpPr>
        <p:spPr>
          <a:xfrm>
            <a:off x="5337175" y="3458500"/>
            <a:ext cx="2837400" cy="16700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Clr>
                <a:schemeClr val="lt1"/>
              </a:buClr>
              <a:buSzPts val="1600"/>
              <a:buChar char="●"/>
              <a:defRPr sz="1600">
                <a:solidFill>
                  <a:schemeClr val="lt1"/>
                </a:solidFill>
              </a:defRPr>
            </a:lvl1pPr>
            <a:lvl2pPr marL="914400" lvl="1" indent="-330200" algn="l">
              <a:lnSpc>
                <a:spcPct val="100000"/>
              </a:lnSpc>
              <a:spcBef>
                <a:spcPts val="1600"/>
              </a:spcBef>
              <a:spcAft>
                <a:spcPts val="0"/>
              </a:spcAft>
              <a:buClr>
                <a:schemeClr val="lt1"/>
              </a:buClr>
              <a:buSzPts val="1600"/>
              <a:buChar char="○"/>
              <a:defRPr sz="1600">
                <a:solidFill>
                  <a:schemeClr val="lt1"/>
                </a:solidFill>
              </a:defRPr>
            </a:lvl2pPr>
            <a:lvl3pPr marL="1371600" lvl="2" indent="-330200" algn="l">
              <a:lnSpc>
                <a:spcPct val="100000"/>
              </a:lnSpc>
              <a:spcBef>
                <a:spcPts val="1600"/>
              </a:spcBef>
              <a:spcAft>
                <a:spcPts val="0"/>
              </a:spcAft>
              <a:buClr>
                <a:schemeClr val="lt1"/>
              </a:buClr>
              <a:buSzPts val="1600"/>
              <a:buChar char="■"/>
              <a:defRPr sz="1600">
                <a:solidFill>
                  <a:schemeClr val="lt1"/>
                </a:solidFill>
              </a:defRPr>
            </a:lvl3pPr>
            <a:lvl4pPr marL="1828800" lvl="3" indent="-330200" algn="l">
              <a:lnSpc>
                <a:spcPct val="100000"/>
              </a:lnSpc>
              <a:spcBef>
                <a:spcPts val="1600"/>
              </a:spcBef>
              <a:spcAft>
                <a:spcPts val="0"/>
              </a:spcAft>
              <a:buClr>
                <a:schemeClr val="lt1"/>
              </a:buClr>
              <a:buSzPts val="1600"/>
              <a:buChar char="●"/>
              <a:defRPr sz="1600">
                <a:solidFill>
                  <a:schemeClr val="lt1"/>
                </a:solidFill>
              </a:defRPr>
            </a:lvl4pPr>
            <a:lvl5pPr marL="2286000" lvl="4" indent="-330200" algn="l">
              <a:lnSpc>
                <a:spcPct val="100000"/>
              </a:lnSpc>
              <a:spcBef>
                <a:spcPts val="1600"/>
              </a:spcBef>
              <a:spcAft>
                <a:spcPts val="0"/>
              </a:spcAft>
              <a:buClr>
                <a:schemeClr val="lt1"/>
              </a:buClr>
              <a:buSzPts val="1600"/>
              <a:buChar char="○"/>
              <a:defRPr sz="1600">
                <a:solidFill>
                  <a:schemeClr val="lt1"/>
                </a:solidFill>
              </a:defRPr>
            </a:lvl5pPr>
            <a:lvl6pPr marL="2743200" lvl="5" indent="-330200" algn="l">
              <a:lnSpc>
                <a:spcPct val="100000"/>
              </a:lnSpc>
              <a:spcBef>
                <a:spcPts val="1600"/>
              </a:spcBef>
              <a:spcAft>
                <a:spcPts val="0"/>
              </a:spcAft>
              <a:buClr>
                <a:schemeClr val="lt1"/>
              </a:buClr>
              <a:buSzPts val="1600"/>
              <a:buChar char="■"/>
              <a:defRPr sz="1600">
                <a:solidFill>
                  <a:schemeClr val="lt1"/>
                </a:solidFill>
              </a:defRPr>
            </a:lvl6pPr>
            <a:lvl7pPr marL="3200400" lvl="6" indent="-330200" algn="l">
              <a:lnSpc>
                <a:spcPct val="100000"/>
              </a:lnSpc>
              <a:spcBef>
                <a:spcPts val="1600"/>
              </a:spcBef>
              <a:spcAft>
                <a:spcPts val="0"/>
              </a:spcAft>
              <a:buClr>
                <a:schemeClr val="lt1"/>
              </a:buClr>
              <a:buSzPts val="1600"/>
              <a:buChar char="●"/>
              <a:defRPr sz="1600">
                <a:solidFill>
                  <a:schemeClr val="lt1"/>
                </a:solidFill>
              </a:defRPr>
            </a:lvl7pPr>
            <a:lvl8pPr marL="3657600" lvl="7" indent="-330200" algn="l">
              <a:lnSpc>
                <a:spcPct val="100000"/>
              </a:lnSpc>
              <a:spcBef>
                <a:spcPts val="1600"/>
              </a:spcBef>
              <a:spcAft>
                <a:spcPts val="0"/>
              </a:spcAft>
              <a:buClr>
                <a:schemeClr val="lt1"/>
              </a:buClr>
              <a:buSzPts val="1600"/>
              <a:buChar char="○"/>
              <a:defRPr sz="1600">
                <a:solidFill>
                  <a:schemeClr val="lt1"/>
                </a:solidFill>
              </a:defRPr>
            </a:lvl8pPr>
            <a:lvl9pPr marL="4114800" lvl="8" indent="-330200" algn="l">
              <a:lnSpc>
                <a:spcPct val="100000"/>
              </a:lnSpc>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28"/>
          <p:cNvSpPr txBox="1">
            <a:spLocks noGrp="1"/>
          </p:cNvSpPr>
          <p:nvPr>
            <p:ph type="title"/>
          </p:nvPr>
        </p:nvSpPr>
        <p:spPr>
          <a:xfrm>
            <a:off x="929477" y="581577"/>
            <a:ext cx="2746500" cy="545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a:endParaRPr/>
          </a:p>
        </p:txBody>
      </p:sp>
      <p:pic>
        <p:nvPicPr>
          <p:cNvPr id="39" name="Google Shape;39;p28"/>
          <p:cNvPicPr preferRelativeResize="0"/>
          <p:nvPr/>
        </p:nvPicPr>
        <p:blipFill rotWithShape="1">
          <a:blip r:embed="rId3">
            <a:alphaModFix/>
          </a:blip>
          <a:srcRect/>
          <a:stretch/>
        </p:blipFill>
        <p:spPr>
          <a:xfrm rot="5400000">
            <a:off x="2007833" y="1032701"/>
            <a:ext cx="10168735" cy="2883799"/>
          </a:xfrm>
          <a:prstGeom prst="rect">
            <a:avLst/>
          </a:prstGeom>
          <a:noFill/>
          <a:ln>
            <a:noFill/>
          </a:ln>
        </p:spPr>
      </p:pic>
      <p:pic>
        <p:nvPicPr>
          <p:cNvPr id="40" name="Google Shape;40;p28"/>
          <p:cNvPicPr preferRelativeResize="0"/>
          <p:nvPr/>
        </p:nvPicPr>
        <p:blipFill rotWithShape="1">
          <a:blip r:embed="rId3">
            <a:alphaModFix/>
          </a:blip>
          <a:srcRect/>
          <a:stretch/>
        </p:blipFill>
        <p:spPr>
          <a:xfrm rot="5400000" flipH="1">
            <a:off x="3270781" y="117499"/>
            <a:ext cx="12413063" cy="35202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endParaRPr/>
          </a:p>
        </p:txBody>
      </p:sp>
      <p:sp>
        <p:nvSpPr>
          <p:cNvPr id="11" name="Google Shape;11;p19"/>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
          <p:cNvSpPr/>
          <p:nvPr/>
        </p:nvSpPr>
        <p:spPr>
          <a:xfrm>
            <a:off x="3559897" y="879030"/>
            <a:ext cx="2024205" cy="668018"/>
          </a:xfrm>
          <a:prstGeom prst="roundRect">
            <a:avLst>
              <a:gd name="adj" fmla="val 50000"/>
            </a:avLst>
          </a:prstGeom>
          <a:solidFill>
            <a:srgbClr val="D8D8D8">
              <a:alpha val="2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4" name="Google Shape;154;p1"/>
          <p:cNvSpPr txBox="1"/>
          <p:nvPr/>
        </p:nvSpPr>
        <p:spPr>
          <a:xfrm>
            <a:off x="772357" y="1845624"/>
            <a:ext cx="7599285" cy="644700"/>
          </a:xfrm>
          <a:prstGeom prst="rect">
            <a:avLst/>
          </a:prstGeom>
          <a:noFill/>
          <a:ln>
            <a:noFill/>
          </a:ln>
          <a:effectLst>
            <a:outerShdw blurRad="142875" dist="19050" dir="8760000" algn="bl" rotWithShape="0">
              <a:srgbClr val="76A5AF">
                <a:alpha val="49803"/>
              </a:srgbClr>
            </a:outerShdw>
          </a:effectLst>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400"/>
              <a:buFont typeface="Montserrat ExtraBold"/>
              <a:buNone/>
            </a:pPr>
            <a:r>
              <a:rPr lang="en-US" sz="3600" b="1" i="0" u="none" strike="noStrike" cap="none">
                <a:solidFill>
                  <a:schemeClr val="accent1"/>
                </a:solidFill>
                <a:latin typeface="Montserrat ExtraBold"/>
                <a:ea typeface="Montserrat ExtraBold"/>
                <a:cs typeface="Montserrat ExtraBold"/>
                <a:sym typeface="Montserrat ExtraBold"/>
              </a:rPr>
              <a:t>ĐỒ ÁN TỐT NGHIỆP</a:t>
            </a:r>
            <a:endParaRPr/>
          </a:p>
        </p:txBody>
      </p:sp>
      <p:sp>
        <p:nvSpPr>
          <p:cNvPr id="155" name="Google Shape;155;p1"/>
          <p:cNvSpPr txBox="1"/>
          <p:nvPr/>
        </p:nvSpPr>
        <p:spPr>
          <a:xfrm>
            <a:off x="355106" y="2577045"/>
            <a:ext cx="8433786" cy="2068196"/>
          </a:xfrm>
          <a:prstGeom prst="rect">
            <a:avLst/>
          </a:prstGeom>
          <a:noFill/>
          <a:ln>
            <a:noFill/>
          </a:ln>
          <a:effectLst>
            <a:outerShdw blurRad="142875" dist="19050" dir="8760000" algn="bl" rotWithShape="0">
              <a:srgbClr val="76A5AF">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1"/>
              </a:buClr>
              <a:buSzPts val="2400"/>
              <a:buFont typeface="Montserrat ExtraBold"/>
              <a:buNone/>
            </a:pPr>
            <a:r>
              <a:rPr lang="en-US" sz="2800" b="1" i="0" u="none" strike="noStrike" cap="none" dirty="0">
                <a:solidFill>
                  <a:schemeClr val="lt1"/>
                </a:solidFill>
                <a:latin typeface="Montserrat ExtraBold"/>
                <a:ea typeface="Montserrat ExtraBold"/>
                <a:cs typeface="Montserrat ExtraBold"/>
                <a:sym typeface="Montserrat ExtraBold"/>
              </a:rPr>
              <a:t>ĐỀ TÀI: XÂY DỰNG WEBSITE </a:t>
            </a:r>
            <a:r>
              <a:rPr lang="vi-VN" sz="2800" b="1" dirty="0" smtClean="0">
                <a:solidFill>
                  <a:schemeClr val="lt1"/>
                </a:solidFill>
                <a:latin typeface="Montserrat ExtraBold"/>
                <a:ea typeface="Montserrat ExtraBold"/>
                <a:cs typeface="Montserrat ExtraBold"/>
                <a:sym typeface="Montserrat ExtraBold"/>
              </a:rPr>
              <a:t>QUẢN LÝ THIẾT BỊ CÔNG NGHỆ CHO DOANH NGHIỆP LDM</a:t>
            </a:r>
            <a:endParaRPr dirty="0"/>
          </a:p>
        </p:txBody>
      </p:sp>
      <p:cxnSp>
        <p:nvCxnSpPr>
          <p:cNvPr id="156" name="Google Shape;156;p1"/>
          <p:cNvCxnSpPr/>
          <p:nvPr/>
        </p:nvCxnSpPr>
        <p:spPr>
          <a:xfrm>
            <a:off x="3190499" y="2490324"/>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157" name="Google Shape;157;p1"/>
          <p:cNvSpPr txBox="1"/>
          <p:nvPr/>
        </p:nvSpPr>
        <p:spPr>
          <a:xfrm>
            <a:off x="239697" y="179233"/>
            <a:ext cx="8433786" cy="464700"/>
          </a:xfrm>
          <a:prstGeom prst="rect">
            <a:avLst/>
          </a:prstGeom>
          <a:noFill/>
          <a:ln>
            <a:noFill/>
          </a:ln>
        </p:spPr>
        <p:txBody>
          <a:bodyPr spcFirstLastPara="1" wrap="square" lIns="91425" tIns="91425" rIns="91425" bIns="91425" anchor="ctr" anchorCtr="0">
            <a:noAutofit/>
          </a:bodyPr>
          <a:lstStyle/>
          <a:p>
            <a:pPr marL="457200" marR="0" lvl="1" indent="0" algn="ctr" rtl="0">
              <a:lnSpc>
                <a:spcPct val="100000"/>
              </a:lnSpc>
              <a:spcBef>
                <a:spcPts val="0"/>
              </a:spcBef>
              <a:spcAft>
                <a:spcPts val="0"/>
              </a:spcAft>
              <a:buClr>
                <a:schemeClr val="lt1"/>
              </a:buClr>
              <a:buSzPts val="1150"/>
              <a:buFont typeface="Montserrat"/>
              <a:buNone/>
            </a:pPr>
            <a:r>
              <a:rPr lang="en-US" sz="1600" b="1" i="0" u="none" strike="noStrike" cap="none">
                <a:solidFill>
                  <a:schemeClr val="lt1"/>
                </a:solidFill>
                <a:latin typeface="Montserrat"/>
                <a:ea typeface="Montserrat"/>
                <a:cs typeface="Montserrat"/>
                <a:sym typeface="Montserrat"/>
              </a:rPr>
              <a:t>KHOA CÔNG NGHỆ THÔNG TIN TRƯỜNG ĐẠI HỌC CÔNG NGHIỆP HÀ NỘI</a:t>
            </a:r>
            <a:endParaRPr/>
          </a:p>
        </p:txBody>
      </p:sp>
      <p:grpSp>
        <p:nvGrpSpPr>
          <p:cNvPr id="158" name="Google Shape;158;p1"/>
          <p:cNvGrpSpPr/>
          <p:nvPr/>
        </p:nvGrpSpPr>
        <p:grpSpPr>
          <a:xfrm>
            <a:off x="3827206" y="831288"/>
            <a:ext cx="1845722" cy="802481"/>
            <a:chOff x="3871597" y="1590573"/>
            <a:chExt cx="1845722" cy="802481"/>
          </a:xfrm>
        </p:grpSpPr>
        <p:pic>
          <p:nvPicPr>
            <p:cNvPr id="159" name="Google Shape;159;p1"/>
            <p:cNvPicPr preferRelativeResize="0"/>
            <p:nvPr/>
          </p:nvPicPr>
          <p:blipFill rotWithShape="1">
            <a:blip r:embed="rId3">
              <a:alphaModFix/>
            </a:blip>
            <a:srcRect/>
            <a:stretch/>
          </p:blipFill>
          <p:spPr>
            <a:xfrm>
              <a:off x="3871597" y="1731170"/>
              <a:ext cx="419089" cy="419089"/>
            </a:xfrm>
            <a:prstGeom prst="rect">
              <a:avLst/>
            </a:prstGeom>
            <a:noFill/>
            <a:ln>
              <a:noFill/>
            </a:ln>
          </p:spPr>
        </p:pic>
        <p:pic>
          <p:nvPicPr>
            <p:cNvPr id="160" name="Google Shape;160;p1"/>
            <p:cNvPicPr preferRelativeResize="0"/>
            <p:nvPr/>
          </p:nvPicPr>
          <p:blipFill rotWithShape="1">
            <a:blip r:embed="rId4">
              <a:alphaModFix/>
            </a:blip>
            <a:srcRect/>
            <a:stretch/>
          </p:blipFill>
          <p:spPr>
            <a:xfrm>
              <a:off x="4290686" y="1590573"/>
              <a:ext cx="1426633" cy="802481"/>
            </a:xfrm>
            <a:prstGeom prst="rect">
              <a:avLst/>
            </a:prstGeom>
            <a:noFill/>
            <a:ln>
              <a:noFill/>
            </a:ln>
          </p:spPr>
        </p:pic>
      </p:grpSp>
      <p:sp>
        <p:nvSpPr>
          <p:cNvPr id="161" name="Google Shape;161;p1"/>
          <p:cNvSpPr txBox="1"/>
          <p:nvPr/>
        </p:nvSpPr>
        <p:spPr>
          <a:xfrm>
            <a:off x="2319406" y="4607811"/>
            <a:ext cx="5892437" cy="1606957"/>
          </a:xfrm>
          <a:prstGeom prst="rect">
            <a:avLst/>
          </a:prstGeom>
          <a:noFill/>
          <a:ln>
            <a:noFill/>
          </a:ln>
        </p:spPr>
        <p:txBody>
          <a:bodyPr spcFirstLastPara="1" wrap="square" lIns="91425" tIns="91425" rIns="91425" bIns="91425" anchor="t" anchorCtr="0">
            <a:noAutofit/>
          </a:bodyPr>
          <a:lstStyle/>
          <a:p>
            <a:pPr marL="0" marR="0" lvl="0" indent="0" algn="l" rtl="0">
              <a:lnSpc>
                <a:spcPct val="130000"/>
              </a:lnSpc>
              <a:spcBef>
                <a:spcPts val="0"/>
              </a:spcBef>
              <a:spcAft>
                <a:spcPts val="0"/>
              </a:spcAft>
              <a:buClr>
                <a:schemeClr val="lt1"/>
              </a:buClr>
              <a:buSzPts val="1150"/>
              <a:buFont typeface="Montserrat"/>
              <a:buNone/>
            </a:pPr>
            <a:r>
              <a:rPr lang="en-US" sz="1600" b="0" i="0" u="none" strike="noStrike" cap="none" dirty="0">
                <a:solidFill>
                  <a:schemeClr val="lt1"/>
                </a:solidFill>
                <a:latin typeface="Montserrat"/>
                <a:ea typeface="Montserrat"/>
                <a:cs typeface="Montserrat"/>
                <a:sym typeface="Montserrat"/>
              </a:rPr>
              <a:t>CBHD	            : </a:t>
            </a:r>
            <a:r>
              <a:rPr lang="en-US" sz="1600" b="0" i="0" u="none" strike="noStrike" cap="none" dirty="0" err="1">
                <a:solidFill>
                  <a:schemeClr val="lt1"/>
                </a:solidFill>
                <a:latin typeface="Montserrat"/>
                <a:ea typeface="Montserrat"/>
                <a:cs typeface="Montserrat"/>
                <a:sym typeface="Montserrat"/>
              </a:rPr>
              <a:t>ThS</a:t>
            </a:r>
            <a:r>
              <a:rPr lang="en-US" sz="1600" b="0" i="0" u="none" strike="noStrike" cap="none" dirty="0">
                <a:solidFill>
                  <a:schemeClr val="lt1"/>
                </a:solidFill>
                <a:latin typeface="Montserrat"/>
                <a:ea typeface="Montserrat"/>
                <a:cs typeface="Montserrat"/>
                <a:sym typeface="Montserrat"/>
              </a:rPr>
              <a:t>. </a:t>
            </a:r>
            <a:r>
              <a:rPr lang="en-US" sz="1600" b="0" i="0" u="none" strike="noStrike" cap="none" dirty="0" err="1">
                <a:solidFill>
                  <a:schemeClr val="lt1"/>
                </a:solidFill>
                <a:latin typeface="Montserrat"/>
                <a:ea typeface="Montserrat"/>
                <a:cs typeface="Montserrat"/>
                <a:sym typeface="Montserrat"/>
              </a:rPr>
              <a:t>Nguyễn</a:t>
            </a:r>
            <a:r>
              <a:rPr lang="en-US" sz="1600" b="0" i="0" u="none" strike="noStrike" cap="none" dirty="0">
                <a:solidFill>
                  <a:schemeClr val="lt1"/>
                </a:solidFill>
                <a:latin typeface="Montserrat"/>
                <a:ea typeface="Montserrat"/>
                <a:cs typeface="Montserrat"/>
                <a:sym typeface="Montserrat"/>
              </a:rPr>
              <a:t> </a:t>
            </a:r>
            <a:r>
              <a:rPr lang="en-US" sz="1600" b="0" i="0" u="none" strike="noStrike" cap="none" dirty="0" err="1">
                <a:solidFill>
                  <a:schemeClr val="lt1"/>
                </a:solidFill>
                <a:latin typeface="Montserrat"/>
                <a:ea typeface="Montserrat"/>
                <a:cs typeface="Montserrat"/>
                <a:sym typeface="Montserrat"/>
              </a:rPr>
              <a:t>Đức</a:t>
            </a:r>
            <a:r>
              <a:rPr lang="en-US" sz="1600" b="0" i="0" u="none" strike="noStrike" cap="none" dirty="0">
                <a:solidFill>
                  <a:schemeClr val="lt1"/>
                </a:solidFill>
                <a:latin typeface="Montserrat"/>
                <a:ea typeface="Montserrat"/>
                <a:cs typeface="Montserrat"/>
                <a:sym typeface="Montserrat"/>
              </a:rPr>
              <a:t> Lưu</a:t>
            </a:r>
            <a:endParaRPr dirty="0"/>
          </a:p>
          <a:p>
            <a:pPr marL="0" marR="0" lvl="0" indent="0" algn="l" rtl="0">
              <a:lnSpc>
                <a:spcPct val="130000"/>
              </a:lnSpc>
              <a:spcBef>
                <a:spcPts val="0"/>
              </a:spcBef>
              <a:spcAft>
                <a:spcPts val="0"/>
              </a:spcAft>
              <a:buClr>
                <a:schemeClr val="lt1"/>
              </a:buClr>
              <a:buSzPts val="1150"/>
              <a:buFont typeface="Montserrat"/>
              <a:buNone/>
            </a:pPr>
            <a:r>
              <a:rPr lang="en-US" sz="1600" b="0" i="0" u="none" strike="noStrike" cap="none" dirty="0" err="1">
                <a:solidFill>
                  <a:schemeClr val="lt1"/>
                </a:solidFill>
                <a:latin typeface="Montserrat"/>
                <a:ea typeface="Montserrat"/>
                <a:cs typeface="Montserrat"/>
                <a:sym typeface="Montserrat"/>
              </a:rPr>
              <a:t>Sinh</a:t>
            </a:r>
            <a:r>
              <a:rPr lang="en-US" sz="1600" b="0" i="0" u="none" strike="noStrike" cap="none" dirty="0">
                <a:solidFill>
                  <a:schemeClr val="lt1"/>
                </a:solidFill>
                <a:latin typeface="Montserrat"/>
                <a:ea typeface="Montserrat"/>
                <a:cs typeface="Montserrat"/>
                <a:sym typeface="Montserrat"/>
              </a:rPr>
              <a:t> </a:t>
            </a:r>
            <a:r>
              <a:rPr lang="en-US" sz="1600" b="0" i="0" u="none" strike="noStrike" cap="none" dirty="0" err="1">
                <a:solidFill>
                  <a:schemeClr val="lt1"/>
                </a:solidFill>
                <a:latin typeface="Montserrat"/>
                <a:ea typeface="Montserrat"/>
                <a:cs typeface="Montserrat"/>
                <a:sym typeface="Montserrat"/>
              </a:rPr>
              <a:t>viên</a:t>
            </a:r>
            <a:r>
              <a:rPr lang="en-US" sz="1600" b="0" i="0" u="none" strike="noStrike" cap="none" dirty="0">
                <a:solidFill>
                  <a:schemeClr val="lt1"/>
                </a:solidFill>
                <a:latin typeface="Montserrat"/>
                <a:ea typeface="Montserrat"/>
                <a:cs typeface="Montserrat"/>
                <a:sym typeface="Montserrat"/>
              </a:rPr>
              <a:t>            : </a:t>
            </a:r>
            <a:r>
              <a:rPr lang="vi-VN" sz="1600" dirty="0" smtClean="0">
                <a:solidFill>
                  <a:schemeClr val="lt1"/>
                </a:solidFill>
                <a:latin typeface="Montserrat"/>
                <a:ea typeface="Montserrat"/>
                <a:cs typeface="Montserrat"/>
                <a:sym typeface="Montserrat"/>
              </a:rPr>
              <a:t>Lê Hương Giang</a:t>
            </a:r>
            <a:endParaRPr dirty="0"/>
          </a:p>
          <a:p>
            <a:pPr marL="0" marR="0" lvl="0" indent="0" algn="l" rtl="0">
              <a:lnSpc>
                <a:spcPct val="130000"/>
              </a:lnSpc>
              <a:spcBef>
                <a:spcPts val="0"/>
              </a:spcBef>
              <a:spcAft>
                <a:spcPts val="0"/>
              </a:spcAft>
              <a:buClr>
                <a:schemeClr val="lt1"/>
              </a:buClr>
              <a:buSzPts val="1150"/>
              <a:buFont typeface="Montserrat"/>
              <a:buNone/>
            </a:pPr>
            <a:r>
              <a:rPr lang="en-US" sz="1600" b="0" i="0" u="none" strike="noStrike" cap="none" dirty="0" err="1">
                <a:solidFill>
                  <a:schemeClr val="lt1"/>
                </a:solidFill>
                <a:latin typeface="Montserrat"/>
                <a:ea typeface="Montserrat"/>
                <a:cs typeface="Montserrat"/>
                <a:sym typeface="Montserrat"/>
              </a:rPr>
              <a:t>Mã</a:t>
            </a:r>
            <a:r>
              <a:rPr lang="en-US" sz="1600" b="0" i="0" u="none" strike="noStrike" cap="none" dirty="0">
                <a:solidFill>
                  <a:schemeClr val="lt1"/>
                </a:solidFill>
                <a:latin typeface="Montserrat"/>
                <a:ea typeface="Montserrat"/>
                <a:cs typeface="Montserrat"/>
                <a:sym typeface="Montserrat"/>
              </a:rPr>
              <a:t> </a:t>
            </a:r>
            <a:r>
              <a:rPr lang="en-US" sz="1600" b="0" i="0" u="none" strike="noStrike" cap="none" dirty="0" err="1">
                <a:solidFill>
                  <a:schemeClr val="lt1"/>
                </a:solidFill>
                <a:latin typeface="Montserrat"/>
                <a:ea typeface="Montserrat"/>
                <a:cs typeface="Montserrat"/>
                <a:sym typeface="Montserrat"/>
              </a:rPr>
              <a:t>sinh</a:t>
            </a:r>
            <a:r>
              <a:rPr lang="en-US" sz="1600" b="0" i="0" u="none" strike="noStrike" cap="none" dirty="0">
                <a:solidFill>
                  <a:schemeClr val="lt1"/>
                </a:solidFill>
                <a:latin typeface="Montserrat"/>
                <a:ea typeface="Montserrat"/>
                <a:cs typeface="Montserrat"/>
                <a:sym typeface="Montserrat"/>
              </a:rPr>
              <a:t> </a:t>
            </a:r>
            <a:r>
              <a:rPr lang="en-US" sz="1600" b="0" i="0" u="none" strike="noStrike" cap="none" dirty="0" err="1">
                <a:solidFill>
                  <a:schemeClr val="lt1"/>
                </a:solidFill>
                <a:latin typeface="Montserrat"/>
                <a:ea typeface="Montserrat"/>
                <a:cs typeface="Montserrat"/>
                <a:sym typeface="Montserrat"/>
              </a:rPr>
              <a:t>viên</a:t>
            </a:r>
            <a:r>
              <a:rPr lang="en-US" sz="1600" b="0" i="0" u="none" strike="noStrike" cap="none" dirty="0">
                <a:solidFill>
                  <a:schemeClr val="lt1"/>
                </a:solidFill>
                <a:latin typeface="Montserrat"/>
                <a:ea typeface="Montserrat"/>
                <a:cs typeface="Montserrat"/>
                <a:sym typeface="Montserrat"/>
              </a:rPr>
              <a:t>      : </a:t>
            </a:r>
            <a:r>
              <a:rPr lang="en-US" sz="1600" b="0" i="0" u="none" strike="noStrike" cap="none" dirty="0" smtClean="0">
                <a:solidFill>
                  <a:schemeClr val="lt1"/>
                </a:solidFill>
                <a:latin typeface="Montserrat"/>
                <a:ea typeface="Montserrat"/>
                <a:cs typeface="Montserrat"/>
                <a:sym typeface="Montserrat"/>
              </a:rPr>
              <a:t>20</a:t>
            </a:r>
            <a:r>
              <a:rPr lang="vi-VN" sz="1600" b="0" i="0" u="none" strike="noStrike" cap="none" dirty="0" smtClean="0">
                <a:solidFill>
                  <a:schemeClr val="lt1"/>
                </a:solidFill>
                <a:latin typeface="Montserrat"/>
                <a:ea typeface="Montserrat"/>
                <a:cs typeface="Montserrat"/>
                <a:sym typeface="Montserrat"/>
              </a:rPr>
              <a:t>20601404</a:t>
            </a:r>
            <a:endParaRPr dirty="0"/>
          </a:p>
          <a:p>
            <a:pPr marL="0" marR="0" lvl="0" indent="0" algn="l" rtl="0">
              <a:lnSpc>
                <a:spcPct val="130000"/>
              </a:lnSpc>
              <a:spcBef>
                <a:spcPts val="0"/>
              </a:spcBef>
              <a:spcAft>
                <a:spcPts val="0"/>
              </a:spcAft>
              <a:buClr>
                <a:schemeClr val="lt1"/>
              </a:buClr>
              <a:buSzPts val="1150"/>
              <a:buFont typeface="Montserrat"/>
              <a:buNone/>
            </a:pPr>
            <a:r>
              <a:rPr lang="en-US" sz="1600" b="0" i="0" u="none" strike="noStrike" cap="none" dirty="0">
                <a:solidFill>
                  <a:schemeClr val="lt1"/>
                </a:solidFill>
                <a:latin typeface="Montserrat"/>
                <a:ea typeface="Montserrat"/>
                <a:cs typeface="Montserrat"/>
                <a:sym typeface="Montserrat"/>
              </a:rPr>
              <a:t>Lớp	             : </a:t>
            </a:r>
            <a:r>
              <a:rPr lang="en-US" sz="1600" b="0" i="0" u="none" strike="noStrike" cap="none" dirty="0" smtClean="0">
                <a:solidFill>
                  <a:schemeClr val="lt1"/>
                </a:solidFill>
                <a:latin typeface="Montserrat"/>
                <a:ea typeface="Montserrat"/>
                <a:cs typeface="Montserrat"/>
                <a:sym typeface="Montserrat"/>
              </a:rPr>
              <a:t>20</a:t>
            </a:r>
            <a:r>
              <a:rPr lang="vi-VN" sz="1600" b="0" i="0" u="none" strike="noStrike" cap="none" dirty="0" smtClean="0">
                <a:solidFill>
                  <a:schemeClr val="lt1"/>
                </a:solidFill>
                <a:latin typeface="Montserrat"/>
                <a:ea typeface="Montserrat"/>
                <a:cs typeface="Montserrat"/>
                <a:sym typeface="Montserrat"/>
              </a:rPr>
              <a:t>20DHHTTT01</a:t>
            </a:r>
            <a:r>
              <a:rPr lang="en-US" sz="1600" b="0" i="0" u="none" strike="noStrike" cap="none" dirty="0" smtClean="0">
                <a:solidFill>
                  <a:schemeClr val="lt1"/>
                </a:solidFill>
                <a:latin typeface="Montserrat"/>
                <a:ea typeface="Montserrat"/>
                <a:cs typeface="Montserrat"/>
                <a:sym typeface="Montserrat"/>
              </a:rPr>
              <a:t> </a:t>
            </a:r>
            <a:r>
              <a:rPr lang="en-US" sz="1600" b="0" i="0" u="none" strike="noStrike" cap="none" dirty="0">
                <a:solidFill>
                  <a:schemeClr val="lt1"/>
                </a:solidFill>
                <a:latin typeface="Montserrat"/>
                <a:ea typeface="Montserrat"/>
                <a:cs typeface="Montserrat"/>
                <a:sym typeface="Montserrat"/>
              </a:rPr>
              <a:t>– </a:t>
            </a:r>
            <a:r>
              <a:rPr lang="en-US" sz="1600" b="0" i="0" u="none" strike="noStrike" cap="none" dirty="0" smtClean="0">
                <a:solidFill>
                  <a:schemeClr val="lt1"/>
                </a:solidFill>
                <a:latin typeface="Montserrat"/>
                <a:ea typeface="Montserrat"/>
                <a:cs typeface="Montserrat"/>
                <a:sym typeface="Montserrat"/>
              </a:rPr>
              <a:t>K1</a:t>
            </a:r>
            <a:r>
              <a:rPr lang="vi-VN" sz="1600" b="0" i="0" u="none" strike="noStrike" cap="none" dirty="0" smtClean="0">
                <a:solidFill>
                  <a:schemeClr val="lt1"/>
                </a:solidFill>
                <a:latin typeface="Montserrat"/>
                <a:ea typeface="Montserrat"/>
                <a:cs typeface="Montserrat"/>
                <a:sym typeface="Montserrat"/>
              </a:rPr>
              <a:t>5</a:t>
            </a:r>
            <a:endParaRPr dirty="0"/>
          </a:p>
        </p:txBody>
      </p:sp>
      <p:sp>
        <p:nvSpPr>
          <p:cNvPr id="162" name="Google Shape;162;p1"/>
          <p:cNvSpPr txBox="1"/>
          <p:nvPr/>
        </p:nvSpPr>
        <p:spPr>
          <a:xfrm>
            <a:off x="772357" y="2587977"/>
            <a:ext cx="7599285" cy="387803"/>
          </a:xfrm>
          <a:prstGeom prst="rect">
            <a:avLst/>
          </a:prstGeom>
          <a:noFill/>
          <a:ln>
            <a:noFill/>
          </a:ln>
          <a:effectLst>
            <a:outerShdw blurRad="142875" dist="19050" dir="8760000" algn="bl" rotWithShape="0">
              <a:srgbClr val="76A5AF">
                <a:alpha val="49803"/>
              </a:srgbClr>
            </a:outerShdw>
          </a:effectLst>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400"/>
              <a:buFont typeface="Montserrat ExtraBold"/>
              <a:buNone/>
            </a:pPr>
            <a:r>
              <a:rPr lang="en-US" sz="1400" b="1" i="0" u="none" strike="noStrike" cap="none" dirty="0">
                <a:solidFill>
                  <a:schemeClr val="accent1"/>
                </a:solidFill>
                <a:latin typeface="Montserrat ExtraBold"/>
                <a:ea typeface="Montserrat ExtraBold"/>
                <a:cs typeface="Montserrat ExtraBold"/>
                <a:sym typeface="Montserrat ExtraBold"/>
              </a:rPr>
              <a:t>NGÀNH </a:t>
            </a:r>
            <a:r>
              <a:rPr lang="vi-VN" sz="1400" b="1" i="0" u="none" strike="noStrike" cap="none" dirty="0" smtClean="0">
                <a:solidFill>
                  <a:schemeClr val="accent1"/>
                </a:solidFill>
                <a:latin typeface="Montserrat ExtraBold"/>
                <a:ea typeface="Montserrat ExtraBold"/>
                <a:cs typeface="Montserrat ExtraBold"/>
                <a:sym typeface="Montserrat ExtraBold"/>
              </a:rPr>
              <a:t>HỆ THỐNG</a:t>
            </a:r>
            <a:r>
              <a:rPr lang="en-US" sz="1400" b="1" i="0" u="none" strike="noStrike" cap="none" dirty="0" smtClean="0">
                <a:solidFill>
                  <a:schemeClr val="accent1"/>
                </a:solidFill>
                <a:latin typeface="Montserrat ExtraBold"/>
                <a:ea typeface="Montserrat ExtraBold"/>
                <a:cs typeface="Montserrat ExtraBold"/>
                <a:sym typeface="Montserrat ExtraBold"/>
              </a:rPr>
              <a:t> </a:t>
            </a:r>
            <a:r>
              <a:rPr lang="en-US" sz="1400" b="1" i="0" u="none" strike="noStrike" cap="none" dirty="0">
                <a:solidFill>
                  <a:schemeClr val="accent1"/>
                </a:solidFill>
                <a:latin typeface="Montserrat ExtraBold"/>
                <a:ea typeface="Montserrat ExtraBold"/>
                <a:cs typeface="Montserrat ExtraBold"/>
                <a:sym typeface="Montserrat ExtraBold"/>
              </a:rPr>
              <a:t>THÔNG TIN</a:t>
            </a:r>
            <a:endParaRPr dirty="0"/>
          </a:p>
        </p:txBody>
      </p:sp>
      <p:sp>
        <p:nvSpPr>
          <p:cNvPr id="163" name="Google Shape;163;p1"/>
          <p:cNvSpPr txBox="1"/>
          <p:nvPr/>
        </p:nvSpPr>
        <p:spPr>
          <a:xfrm>
            <a:off x="8105313" y="6393687"/>
            <a:ext cx="967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dirty="0" smtClean="0">
                <a:solidFill>
                  <a:schemeClr val="lt1"/>
                </a:solidFill>
                <a:latin typeface="Arial"/>
                <a:ea typeface="Arial"/>
                <a:cs typeface="Arial"/>
                <a:sym typeface="Arial"/>
              </a:rPr>
              <a:t>01/</a:t>
            </a:r>
            <a:r>
              <a:rPr lang="vi-VN" sz="1400" b="0" i="0" u="none" strike="noStrike" cap="none" dirty="0" smtClean="0">
                <a:solidFill>
                  <a:schemeClr val="lt1"/>
                </a:solidFill>
                <a:latin typeface="Arial"/>
                <a:ea typeface="Arial"/>
                <a:cs typeface="Arial"/>
                <a:sym typeface="Arial"/>
              </a:rPr>
              <a:t>20</a:t>
            </a:r>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p:nvPr/>
        </p:nvSpPr>
        <p:spPr>
          <a:xfrm>
            <a:off x="394133" y="416932"/>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a:solidFill>
                  <a:schemeClr val="lt1"/>
                </a:solidFill>
                <a:latin typeface="Montserrat ExtraBold"/>
                <a:ea typeface="Montserrat ExtraBold"/>
                <a:cs typeface="Montserrat ExtraBold"/>
                <a:sym typeface="Montserrat ExtraBold"/>
              </a:rPr>
              <a:t>03</a:t>
            </a:r>
            <a:endParaRPr/>
          </a:p>
        </p:txBody>
      </p:sp>
      <p:sp>
        <p:nvSpPr>
          <p:cNvPr id="319" name="Google Shape;319;p10"/>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0" name="Google Shape;320;p10"/>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Montserrat ExtraBold"/>
                <a:ea typeface="Montserrat ExtraBold"/>
                <a:cs typeface="Montserrat ExtraBold"/>
                <a:sym typeface="Montserrat ExtraBold"/>
              </a:rPr>
              <a:t>CÀI ĐẶT ỨNG DỤNG</a:t>
            </a:r>
            <a:endParaRPr/>
          </a:p>
        </p:txBody>
      </p:sp>
      <p:sp>
        <p:nvSpPr>
          <p:cNvPr id="322" name="Google Shape;322;p10"/>
          <p:cNvSpPr/>
          <p:nvPr/>
        </p:nvSpPr>
        <p:spPr>
          <a:xfrm>
            <a:off x="3321497" y="6370444"/>
            <a:ext cx="2501005"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1" u="none" strike="noStrike" cap="none" dirty="0" err="1">
                <a:solidFill>
                  <a:schemeClr val="lt1"/>
                </a:solidFill>
                <a:latin typeface="Arial"/>
                <a:ea typeface="Arial"/>
                <a:cs typeface="Arial"/>
                <a:sym typeface="Arial"/>
              </a:rPr>
              <a:t>Màn</a:t>
            </a:r>
            <a:r>
              <a:rPr lang="en-US" sz="1400" b="0" i="1" u="none" strike="noStrike" cap="none" dirty="0">
                <a:solidFill>
                  <a:schemeClr val="lt1"/>
                </a:solidFill>
                <a:latin typeface="Arial"/>
                <a:ea typeface="Arial"/>
                <a:cs typeface="Arial"/>
                <a:sym typeface="Arial"/>
              </a:rPr>
              <a:t> </a:t>
            </a:r>
            <a:r>
              <a:rPr lang="en-US" sz="1400" b="0" i="1" u="none" strike="noStrike" cap="none" dirty="0" err="1">
                <a:solidFill>
                  <a:schemeClr val="lt1"/>
                </a:solidFill>
                <a:latin typeface="Arial"/>
                <a:ea typeface="Arial"/>
                <a:cs typeface="Arial"/>
                <a:sym typeface="Arial"/>
              </a:rPr>
              <a:t>hình</a:t>
            </a:r>
            <a:r>
              <a:rPr lang="en-US" sz="1400" b="0" i="1" u="none" strike="noStrike" cap="none" dirty="0">
                <a:solidFill>
                  <a:schemeClr val="lt1"/>
                </a:solidFill>
                <a:latin typeface="Arial"/>
                <a:ea typeface="Arial"/>
                <a:cs typeface="Arial"/>
                <a:sym typeface="Arial"/>
              </a:rPr>
              <a:t> </a:t>
            </a:r>
            <a:r>
              <a:rPr lang="vi-VN" i="1" dirty="0" smtClean="0">
                <a:solidFill>
                  <a:schemeClr val="lt1"/>
                </a:solidFill>
              </a:rPr>
              <a:t>đăng nhập</a:t>
            </a:r>
            <a:endParaRPr sz="1800" b="0" i="0" u="none" strike="noStrike" cap="none" dirty="0">
              <a:solidFill>
                <a:schemeClr val="lt1"/>
              </a:solidFill>
              <a:latin typeface="Arial"/>
              <a:ea typeface="Arial"/>
              <a:cs typeface="Arial"/>
              <a:sym typeface="Arial"/>
            </a:endParaRPr>
          </a:p>
        </p:txBody>
      </p:sp>
      <p:sp>
        <p:nvSpPr>
          <p:cNvPr id="323" name="Google Shape;323;p10"/>
          <p:cNvSpPr txBox="1"/>
          <p:nvPr/>
        </p:nvSpPr>
        <p:spPr>
          <a:xfrm>
            <a:off x="8105313" y="6393687"/>
            <a:ext cx="967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smtClean="0">
                <a:solidFill>
                  <a:schemeClr val="lt1"/>
                </a:solidFill>
                <a:latin typeface="Arial"/>
                <a:ea typeface="Arial"/>
                <a:cs typeface="Arial"/>
                <a:sym typeface="Arial"/>
              </a:rPr>
              <a:t>10/</a:t>
            </a:r>
            <a:r>
              <a:rPr lang="vi-VN" sz="1400" dirty="0" smtClean="0">
                <a:solidFill>
                  <a:schemeClr val="lt1"/>
                </a:solidFill>
                <a:latin typeface="Arial"/>
                <a:ea typeface="Arial"/>
                <a:cs typeface="Arial"/>
                <a:sym typeface="Arial"/>
              </a:rPr>
              <a:t>20</a:t>
            </a:r>
            <a:endParaRPr dirty="0"/>
          </a:p>
        </p:txBody>
      </p:sp>
      <p:pic>
        <p:nvPicPr>
          <p:cNvPr id="9" name="Google Shape;387;p11"/>
          <p:cNvPicPr preferRelativeResize="0"/>
          <p:nvPr/>
        </p:nvPicPr>
        <p:blipFill rotWithShape="1">
          <a:blip r:embed="rId3">
            <a:alphaModFix/>
          </a:blip>
          <a:srcRect/>
          <a:stretch/>
        </p:blipFill>
        <p:spPr>
          <a:xfrm>
            <a:off x="417747" y="1700808"/>
            <a:ext cx="8351403" cy="381883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1"/>
          <p:cNvSpPr txBox="1"/>
          <p:nvPr/>
        </p:nvSpPr>
        <p:spPr>
          <a:xfrm>
            <a:off x="394133" y="416932"/>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a:solidFill>
                  <a:schemeClr val="lt1"/>
                </a:solidFill>
                <a:latin typeface="Montserrat ExtraBold"/>
                <a:ea typeface="Montserrat ExtraBold"/>
                <a:cs typeface="Montserrat ExtraBold"/>
                <a:sym typeface="Montserrat ExtraBold"/>
              </a:rPr>
              <a:t>03</a:t>
            </a:r>
            <a:endParaRPr/>
          </a:p>
        </p:txBody>
      </p:sp>
      <p:sp>
        <p:nvSpPr>
          <p:cNvPr id="329" name="Google Shape;329;p11"/>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0" name="Google Shape;330;p11"/>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Montserrat ExtraBold"/>
                <a:ea typeface="Montserrat ExtraBold"/>
                <a:cs typeface="Montserrat ExtraBold"/>
                <a:sym typeface="Montserrat ExtraBold"/>
              </a:rPr>
              <a:t>CÀI ĐẶT ỨNG DỤNG</a:t>
            </a:r>
            <a:endParaRPr/>
          </a:p>
        </p:txBody>
      </p:sp>
      <p:sp>
        <p:nvSpPr>
          <p:cNvPr id="332" name="Google Shape;332;p11"/>
          <p:cNvSpPr/>
          <p:nvPr/>
        </p:nvSpPr>
        <p:spPr>
          <a:xfrm>
            <a:off x="3017733" y="6370444"/>
            <a:ext cx="3108544"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1" u="none" strike="noStrike" cap="none" dirty="0" err="1">
                <a:solidFill>
                  <a:schemeClr val="lt1"/>
                </a:solidFill>
                <a:latin typeface="Arial"/>
                <a:ea typeface="Arial"/>
                <a:cs typeface="Arial"/>
                <a:sym typeface="Arial"/>
              </a:rPr>
              <a:t>Màn</a:t>
            </a:r>
            <a:r>
              <a:rPr lang="en-US" sz="1400" b="0" i="1" u="none" strike="noStrike" cap="none" dirty="0">
                <a:solidFill>
                  <a:schemeClr val="lt1"/>
                </a:solidFill>
                <a:latin typeface="Arial"/>
                <a:ea typeface="Arial"/>
                <a:cs typeface="Arial"/>
                <a:sym typeface="Arial"/>
              </a:rPr>
              <a:t> </a:t>
            </a:r>
            <a:r>
              <a:rPr lang="en-US" sz="1400" b="0" i="1" u="none" strike="noStrike" cap="none" dirty="0" err="1">
                <a:solidFill>
                  <a:schemeClr val="lt1"/>
                </a:solidFill>
                <a:latin typeface="Arial"/>
                <a:ea typeface="Arial"/>
                <a:cs typeface="Arial"/>
                <a:sym typeface="Arial"/>
              </a:rPr>
              <a:t>hình</a:t>
            </a:r>
            <a:r>
              <a:rPr lang="en-US" sz="1400" b="0" i="1" u="none" strike="noStrike" cap="none" dirty="0">
                <a:solidFill>
                  <a:schemeClr val="lt1"/>
                </a:solidFill>
                <a:latin typeface="Arial"/>
                <a:ea typeface="Arial"/>
                <a:cs typeface="Arial"/>
                <a:sym typeface="Arial"/>
              </a:rPr>
              <a:t> </a:t>
            </a:r>
            <a:r>
              <a:rPr lang="vi-VN" i="1" dirty="0" smtClean="0">
                <a:solidFill>
                  <a:schemeClr val="lt1"/>
                </a:solidFill>
              </a:rPr>
              <a:t>trang chủ</a:t>
            </a:r>
            <a:endParaRPr sz="1800" b="0" i="0" u="none" strike="noStrike" cap="none" dirty="0">
              <a:solidFill>
                <a:schemeClr val="lt1"/>
              </a:solidFill>
              <a:latin typeface="Arial"/>
              <a:ea typeface="Arial"/>
              <a:cs typeface="Arial"/>
              <a:sym typeface="Arial"/>
            </a:endParaRPr>
          </a:p>
        </p:txBody>
      </p:sp>
      <p:sp>
        <p:nvSpPr>
          <p:cNvPr id="333" name="Google Shape;333;p11"/>
          <p:cNvSpPr txBox="1"/>
          <p:nvPr/>
        </p:nvSpPr>
        <p:spPr>
          <a:xfrm>
            <a:off x="8105313" y="6393687"/>
            <a:ext cx="967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smtClean="0">
                <a:solidFill>
                  <a:schemeClr val="lt1"/>
                </a:solidFill>
                <a:latin typeface="Arial"/>
                <a:ea typeface="Arial"/>
                <a:cs typeface="Arial"/>
                <a:sym typeface="Arial"/>
              </a:rPr>
              <a:t>11/</a:t>
            </a:r>
            <a:r>
              <a:rPr lang="vi-VN" sz="1400" dirty="0" smtClean="0">
                <a:solidFill>
                  <a:schemeClr val="lt1"/>
                </a:solidFill>
                <a:latin typeface="Arial"/>
                <a:ea typeface="Arial"/>
                <a:cs typeface="Arial"/>
                <a:sym typeface="Arial"/>
              </a:rPr>
              <a:t>20</a:t>
            </a:r>
            <a:endParaRPr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159" y="2060848"/>
            <a:ext cx="8841682" cy="3467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2"/>
          <p:cNvSpPr txBox="1"/>
          <p:nvPr/>
        </p:nvSpPr>
        <p:spPr>
          <a:xfrm>
            <a:off x="394133" y="416932"/>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a:solidFill>
                  <a:schemeClr val="lt1"/>
                </a:solidFill>
                <a:latin typeface="Montserrat ExtraBold"/>
                <a:ea typeface="Montserrat ExtraBold"/>
                <a:cs typeface="Montserrat ExtraBold"/>
                <a:sym typeface="Montserrat ExtraBold"/>
              </a:rPr>
              <a:t>03</a:t>
            </a:r>
            <a:endParaRPr/>
          </a:p>
        </p:txBody>
      </p:sp>
      <p:sp>
        <p:nvSpPr>
          <p:cNvPr id="339" name="Google Shape;339;p12"/>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0" name="Google Shape;340;p12"/>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Montserrat ExtraBold"/>
                <a:ea typeface="Montserrat ExtraBold"/>
                <a:cs typeface="Montserrat ExtraBold"/>
                <a:sym typeface="Montserrat ExtraBold"/>
              </a:rPr>
              <a:t>CÀI ĐẶT ỨNG DỤNG</a:t>
            </a:r>
            <a:endParaRPr/>
          </a:p>
        </p:txBody>
      </p:sp>
      <p:sp>
        <p:nvSpPr>
          <p:cNvPr id="342" name="Google Shape;342;p12"/>
          <p:cNvSpPr/>
          <p:nvPr/>
        </p:nvSpPr>
        <p:spPr>
          <a:xfrm>
            <a:off x="3351154" y="6370444"/>
            <a:ext cx="2441694"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1" u="none" strike="noStrike" cap="none" dirty="0" err="1">
                <a:solidFill>
                  <a:schemeClr val="lt1"/>
                </a:solidFill>
                <a:latin typeface="Arial"/>
                <a:ea typeface="Arial"/>
                <a:cs typeface="Arial"/>
                <a:sym typeface="Arial"/>
              </a:rPr>
              <a:t>Màn</a:t>
            </a:r>
            <a:r>
              <a:rPr lang="en-US" sz="1400" b="0" i="1" u="none" strike="noStrike" cap="none" dirty="0">
                <a:solidFill>
                  <a:schemeClr val="lt1"/>
                </a:solidFill>
                <a:latin typeface="Arial"/>
                <a:ea typeface="Arial"/>
                <a:cs typeface="Arial"/>
                <a:sym typeface="Arial"/>
              </a:rPr>
              <a:t> </a:t>
            </a:r>
            <a:r>
              <a:rPr lang="en-US" sz="1400" b="0" i="1" u="none" strike="noStrike" cap="none" dirty="0" err="1">
                <a:solidFill>
                  <a:schemeClr val="lt1"/>
                </a:solidFill>
                <a:latin typeface="Arial"/>
                <a:ea typeface="Arial"/>
                <a:cs typeface="Arial"/>
                <a:sym typeface="Arial"/>
              </a:rPr>
              <a:t>hình</a:t>
            </a:r>
            <a:r>
              <a:rPr lang="en-US" sz="1400" b="0" i="1" u="none" strike="noStrike" cap="none" dirty="0">
                <a:solidFill>
                  <a:schemeClr val="lt1"/>
                </a:solidFill>
                <a:latin typeface="Arial"/>
                <a:ea typeface="Arial"/>
                <a:cs typeface="Arial"/>
                <a:sym typeface="Arial"/>
              </a:rPr>
              <a:t> </a:t>
            </a:r>
            <a:r>
              <a:rPr lang="vi-VN" i="1" dirty="0" smtClean="0">
                <a:solidFill>
                  <a:schemeClr val="lt1"/>
                </a:solidFill>
              </a:rPr>
              <a:t>danh mục thiết bị</a:t>
            </a:r>
            <a:endParaRPr sz="1800" b="0" i="0" u="none" strike="noStrike" cap="none" dirty="0">
              <a:solidFill>
                <a:schemeClr val="lt1"/>
              </a:solidFill>
              <a:latin typeface="Arial"/>
              <a:ea typeface="Arial"/>
              <a:cs typeface="Arial"/>
              <a:sym typeface="Arial"/>
            </a:endParaRPr>
          </a:p>
        </p:txBody>
      </p:sp>
      <p:sp>
        <p:nvSpPr>
          <p:cNvPr id="343" name="Google Shape;343;p12"/>
          <p:cNvSpPr txBox="1"/>
          <p:nvPr/>
        </p:nvSpPr>
        <p:spPr>
          <a:xfrm>
            <a:off x="8105313" y="6393687"/>
            <a:ext cx="967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smtClean="0">
                <a:solidFill>
                  <a:schemeClr val="lt1"/>
                </a:solidFill>
                <a:latin typeface="Arial"/>
                <a:ea typeface="Arial"/>
                <a:cs typeface="Arial"/>
                <a:sym typeface="Arial"/>
              </a:rPr>
              <a:t>12/</a:t>
            </a:r>
            <a:r>
              <a:rPr lang="vi-VN" sz="1400" dirty="0" smtClean="0">
                <a:solidFill>
                  <a:schemeClr val="lt1"/>
                </a:solidFill>
                <a:latin typeface="Arial"/>
                <a:ea typeface="Arial"/>
                <a:cs typeface="Arial"/>
                <a:sym typeface="Arial"/>
              </a:rPr>
              <a:t>20</a:t>
            </a:r>
            <a:endParaRPr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042" y="1700808"/>
            <a:ext cx="8479915" cy="3882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3"/>
          <p:cNvSpPr txBox="1"/>
          <p:nvPr/>
        </p:nvSpPr>
        <p:spPr>
          <a:xfrm>
            <a:off x="394133" y="416932"/>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a:solidFill>
                  <a:schemeClr val="lt1"/>
                </a:solidFill>
                <a:latin typeface="Montserrat ExtraBold"/>
                <a:ea typeface="Montserrat ExtraBold"/>
                <a:cs typeface="Montserrat ExtraBold"/>
                <a:sym typeface="Montserrat ExtraBold"/>
              </a:rPr>
              <a:t>03</a:t>
            </a:r>
            <a:endParaRPr/>
          </a:p>
        </p:txBody>
      </p:sp>
      <p:sp>
        <p:nvSpPr>
          <p:cNvPr id="349" name="Google Shape;349;p13"/>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0" name="Google Shape;350;p13"/>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Montserrat ExtraBold"/>
                <a:ea typeface="Montserrat ExtraBold"/>
                <a:cs typeface="Montserrat ExtraBold"/>
                <a:sym typeface="Montserrat ExtraBold"/>
              </a:rPr>
              <a:t>CÀI ĐẶT ỨNG DỤNG</a:t>
            </a:r>
            <a:endParaRPr/>
          </a:p>
        </p:txBody>
      </p:sp>
      <p:sp>
        <p:nvSpPr>
          <p:cNvPr id="352" name="Google Shape;352;p13"/>
          <p:cNvSpPr/>
          <p:nvPr/>
        </p:nvSpPr>
        <p:spPr>
          <a:xfrm>
            <a:off x="3167844" y="6397280"/>
            <a:ext cx="2808312"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1" u="none" strike="noStrike" cap="none" dirty="0" err="1">
                <a:solidFill>
                  <a:schemeClr val="lt1"/>
                </a:solidFill>
                <a:latin typeface="Arial"/>
                <a:ea typeface="Arial"/>
                <a:cs typeface="Arial"/>
                <a:sym typeface="Arial"/>
              </a:rPr>
              <a:t>Màn</a:t>
            </a:r>
            <a:r>
              <a:rPr lang="en-US" sz="1400" b="0" i="1" u="none" strike="noStrike" cap="none" dirty="0">
                <a:solidFill>
                  <a:schemeClr val="lt1"/>
                </a:solidFill>
                <a:latin typeface="Arial"/>
                <a:ea typeface="Arial"/>
                <a:cs typeface="Arial"/>
                <a:sym typeface="Arial"/>
              </a:rPr>
              <a:t> </a:t>
            </a:r>
            <a:r>
              <a:rPr lang="en-US" sz="1400" b="0" i="1" u="none" strike="noStrike" cap="none" dirty="0" err="1">
                <a:solidFill>
                  <a:schemeClr val="lt1"/>
                </a:solidFill>
                <a:latin typeface="Arial"/>
                <a:ea typeface="Arial"/>
                <a:cs typeface="Arial"/>
                <a:sym typeface="Arial"/>
              </a:rPr>
              <a:t>hình</a:t>
            </a:r>
            <a:r>
              <a:rPr lang="en-US" sz="1400" b="0" i="1" u="none" strike="noStrike" cap="none" dirty="0">
                <a:solidFill>
                  <a:schemeClr val="lt1"/>
                </a:solidFill>
                <a:latin typeface="Arial"/>
                <a:ea typeface="Arial"/>
                <a:cs typeface="Arial"/>
                <a:sym typeface="Arial"/>
              </a:rPr>
              <a:t> </a:t>
            </a:r>
            <a:r>
              <a:rPr lang="vi-VN" i="1" dirty="0" smtClean="0">
                <a:solidFill>
                  <a:schemeClr val="lt1"/>
                </a:solidFill>
              </a:rPr>
              <a:t>danh sách thiết bị</a:t>
            </a:r>
            <a:endParaRPr sz="1800" b="0" i="0" u="none" strike="noStrike" cap="none" dirty="0">
              <a:solidFill>
                <a:schemeClr val="lt1"/>
              </a:solidFill>
              <a:latin typeface="Arial"/>
              <a:ea typeface="Arial"/>
              <a:cs typeface="Arial"/>
              <a:sym typeface="Arial"/>
            </a:endParaRPr>
          </a:p>
        </p:txBody>
      </p:sp>
      <p:sp>
        <p:nvSpPr>
          <p:cNvPr id="353" name="Google Shape;353;p13"/>
          <p:cNvSpPr txBox="1"/>
          <p:nvPr/>
        </p:nvSpPr>
        <p:spPr>
          <a:xfrm>
            <a:off x="8105313" y="6393687"/>
            <a:ext cx="967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smtClean="0">
                <a:solidFill>
                  <a:schemeClr val="lt1"/>
                </a:solidFill>
                <a:latin typeface="Arial"/>
                <a:ea typeface="Arial"/>
                <a:cs typeface="Arial"/>
                <a:sym typeface="Arial"/>
              </a:rPr>
              <a:t>13/</a:t>
            </a:r>
            <a:r>
              <a:rPr lang="vi-VN" sz="1400" dirty="0" smtClean="0">
                <a:solidFill>
                  <a:schemeClr val="lt1"/>
                </a:solidFill>
                <a:latin typeface="Arial"/>
                <a:ea typeface="Arial"/>
                <a:cs typeface="Arial"/>
                <a:sym typeface="Arial"/>
              </a:rPr>
              <a:t>20</a:t>
            </a:r>
            <a:endParaRPr dirty="0"/>
          </a:p>
        </p:txBody>
      </p:sp>
      <p:pic>
        <p:nvPicPr>
          <p:cNvPr id="8" name="Picture 7"/>
          <p:cNvPicPr/>
          <p:nvPr/>
        </p:nvPicPr>
        <p:blipFill>
          <a:blip r:embed="rId3"/>
          <a:stretch>
            <a:fillRect/>
          </a:stretch>
        </p:blipFill>
        <p:spPr>
          <a:xfrm>
            <a:off x="234203" y="1700808"/>
            <a:ext cx="8675594" cy="364794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4"/>
          <p:cNvSpPr txBox="1"/>
          <p:nvPr/>
        </p:nvSpPr>
        <p:spPr>
          <a:xfrm>
            <a:off x="394133" y="416932"/>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a:solidFill>
                  <a:schemeClr val="lt1"/>
                </a:solidFill>
                <a:latin typeface="Montserrat ExtraBold"/>
                <a:ea typeface="Montserrat ExtraBold"/>
                <a:cs typeface="Montserrat ExtraBold"/>
                <a:sym typeface="Montserrat ExtraBold"/>
              </a:rPr>
              <a:t>03</a:t>
            </a:r>
            <a:endParaRPr/>
          </a:p>
        </p:txBody>
      </p:sp>
      <p:sp>
        <p:nvSpPr>
          <p:cNvPr id="359" name="Google Shape;359;p14"/>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Google Shape;360;p14"/>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Montserrat ExtraBold"/>
                <a:ea typeface="Montserrat ExtraBold"/>
                <a:cs typeface="Montserrat ExtraBold"/>
                <a:sym typeface="Montserrat ExtraBold"/>
              </a:rPr>
              <a:t>CÀI ĐẶT ỨNG DỤNG</a:t>
            </a:r>
            <a:endParaRPr/>
          </a:p>
        </p:txBody>
      </p:sp>
      <p:sp>
        <p:nvSpPr>
          <p:cNvPr id="362" name="Google Shape;362;p14"/>
          <p:cNvSpPr/>
          <p:nvPr/>
        </p:nvSpPr>
        <p:spPr>
          <a:xfrm>
            <a:off x="3061020" y="6370444"/>
            <a:ext cx="3021981" cy="30777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1" u="none" strike="noStrike" cap="none" dirty="0" err="1">
                <a:solidFill>
                  <a:schemeClr val="lt1"/>
                </a:solidFill>
                <a:latin typeface="Arial"/>
                <a:ea typeface="Arial"/>
                <a:cs typeface="Arial"/>
                <a:sym typeface="Arial"/>
              </a:rPr>
              <a:t>Màn</a:t>
            </a:r>
            <a:r>
              <a:rPr lang="en-US" sz="1400" b="0" i="1" u="none" strike="noStrike" cap="none" dirty="0">
                <a:solidFill>
                  <a:schemeClr val="lt1"/>
                </a:solidFill>
                <a:latin typeface="Arial"/>
                <a:ea typeface="Arial"/>
                <a:cs typeface="Arial"/>
                <a:sym typeface="Arial"/>
              </a:rPr>
              <a:t> </a:t>
            </a:r>
            <a:r>
              <a:rPr lang="en-US" sz="1400" b="0" i="1" u="none" strike="noStrike" cap="none" dirty="0" err="1">
                <a:solidFill>
                  <a:schemeClr val="lt1"/>
                </a:solidFill>
                <a:latin typeface="Arial"/>
                <a:ea typeface="Arial"/>
                <a:cs typeface="Arial"/>
                <a:sym typeface="Arial"/>
              </a:rPr>
              <a:t>hình</a:t>
            </a:r>
            <a:r>
              <a:rPr lang="en-US" sz="1400" b="0" i="1" u="none" strike="noStrike" cap="none" dirty="0">
                <a:solidFill>
                  <a:schemeClr val="lt1"/>
                </a:solidFill>
                <a:latin typeface="Arial"/>
                <a:ea typeface="Arial"/>
                <a:cs typeface="Arial"/>
                <a:sym typeface="Arial"/>
              </a:rPr>
              <a:t> </a:t>
            </a:r>
            <a:r>
              <a:rPr lang="vi-VN" i="1" dirty="0" smtClean="0">
                <a:solidFill>
                  <a:schemeClr val="lt1"/>
                </a:solidFill>
              </a:rPr>
              <a:t>danh sách phòng ban</a:t>
            </a:r>
            <a:endParaRPr sz="1800" b="0" i="0" u="none" strike="noStrike" cap="none" dirty="0">
              <a:solidFill>
                <a:schemeClr val="lt1"/>
              </a:solidFill>
              <a:latin typeface="Arial"/>
              <a:ea typeface="Arial"/>
              <a:cs typeface="Arial"/>
              <a:sym typeface="Arial"/>
            </a:endParaRPr>
          </a:p>
        </p:txBody>
      </p:sp>
      <p:sp>
        <p:nvSpPr>
          <p:cNvPr id="363" name="Google Shape;363;p14"/>
          <p:cNvSpPr txBox="1"/>
          <p:nvPr/>
        </p:nvSpPr>
        <p:spPr>
          <a:xfrm>
            <a:off x="8105313" y="6393687"/>
            <a:ext cx="967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smtClean="0">
                <a:solidFill>
                  <a:schemeClr val="lt1"/>
                </a:solidFill>
                <a:latin typeface="Arial"/>
                <a:ea typeface="Arial"/>
                <a:cs typeface="Arial"/>
                <a:sym typeface="Arial"/>
              </a:rPr>
              <a:t>14/</a:t>
            </a:r>
            <a:r>
              <a:rPr lang="vi-VN" sz="1400" dirty="0" smtClean="0">
                <a:solidFill>
                  <a:schemeClr val="lt1"/>
                </a:solidFill>
                <a:latin typeface="Arial"/>
                <a:ea typeface="Arial"/>
                <a:cs typeface="Arial"/>
                <a:sym typeface="Arial"/>
              </a:rPr>
              <a:t>20</a:t>
            </a:r>
            <a:endParaRPr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29" y="1916832"/>
            <a:ext cx="8657141" cy="3858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15"/>
          <p:cNvSpPr txBox="1"/>
          <p:nvPr/>
        </p:nvSpPr>
        <p:spPr>
          <a:xfrm>
            <a:off x="394133" y="416932"/>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a:solidFill>
                  <a:schemeClr val="lt1"/>
                </a:solidFill>
                <a:latin typeface="Montserrat ExtraBold"/>
                <a:ea typeface="Montserrat ExtraBold"/>
                <a:cs typeface="Montserrat ExtraBold"/>
                <a:sym typeface="Montserrat ExtraBold"/>
              </a:rPr>
              <a:t>03</a:t>
            </a:r>
            <a:endParaRPr/>
          </a:p>
        </p:txBody>
      </p:sp>
      <p:sp>
        <p:nvSpPr>
          <p:cNvPr id="369" name="Google Shape;369;p15"/>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0" name="Google Shape;370;p15"/>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Montserrat ExtraBold"/>
                <a:ea typeface="Montserrat ExtraBold"/>
                <a:cs typeface="Montserrat ExtraBold"/>
                <a:sym typeface="Montserrat ExtraBold"/>
              </a:rPr>
              <a:t>CÀI ĐẶT ỨNG DỤNG</a:t>
            </a:r>
            <a:endParaRPr/>
          </a:p>
        </p:txBody>
      </p:sp>
      <p:sp>
        <p:nvSpPr>
          <p:cNvPr id="372" name="Google Shape;372;p15"/>
          <p:cNvSpPr/>
          <p:nvPr/>
        </p:nvSpPr>
        <p:spPr>
          <a:xfrm>
            <a:off x="2743666" y="6393728"/>
            <a:ext cx="3656665"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1" u="none" strike="noStrike" cap="none" dirty="0" err="1">
                <a:solidFill>
                  <a:schemeClr val="lt1"/>
                </a:solidFill>
                <a:latin typeface="Arial"/>
                <a:ea typeface="Arial"/>
                <a:cs typeface="Arial"/>
                <a:sym typeface="Arial"/>
              </a:rPr>
              <a:t>Màn</a:t>
            </a:r>
            <a:r>
              <a:rPr lang="en-US" sz="1400" b="0" i="1" u="none" strike="noStrike" cap="none" dirty="0">
                <a:solidFill>
                  <a:schemeClr val="lt1"/>
                </a:solidFill>
                <a:latin typeface="Arial"/>
                <a:ea typeface="Arial"/>
                <a:cs typeface="Arial"/>
                <a:sym typeface="Arial"/>
              </a:rPr>
              <a:t> </a:t>
            </a:r>
            <a:r>
              <a:rPr lang="en-US" sz="1400" b="0" i="1" u="none" strike="noStrike" cap="none" dirty="0" err="1">
                <a:solidFill>
                  <a:schemeClr val="lt1"/>
                </a:solidFill>
                <a:latin typeface="Arial"/>
                <a:ea typeface="Arial"/>
                <a:cs typeface="Arial"/>
                <a:sym typeface="Arial"/>
              </a:rPr>
              <a:t>hình</a:t>
            </a:r>
            <a:r>
              <a:rPr lang="en-US" sz="1400" b="0" i="1" u="none" strike="noStrike" cap="none" dirty="0">
                <a:solidFill>
                  <a:schemeClr val="lt1"/>
                </a:solidFill>
                <a:latin typeface="Arial"/>
                <a:ea typeface="Arial"/>
                <a:cs typeface="Arial"/>
                <a:sym typeface="Arial"/>
              </a:rPr>
              <a:t> </a:t>
            </a:r>
            <a:r>
              <a:rPr lang="vi-VN" i="1" dirty="0" smtClean="0">
                <a:solidFill>
                  <a:schemeClr val="lt1"/>
                </a:solidFill>
              </a:rPr>
              <a:t>danh sách thiết bị đang mượn</a:t>
            </a:r>
            <a:endParaRPr sz="1800" b="0" i="0" u="none" strike="noStrike" cap="none" dirty="0">
              <a:solidFill>
                <a:schemeClr val="lt1"/>
              </a:solidFill>
              <a:latin typeface="Arial"/>
              <a:ea typeface="Arial"/>
              <a:cs typeface="Arial"/>
              <a:sym typeface="Arial"/>
            </a:endParaRPr>
          </a:p>
        </p:txBody>
      </p:sp>
      <p:sp>
        <p:nvSpPr>
          <p:cNvPr id="373" name="Google Shape;373;p15"/>
          <p:cNvSpPr txBox="1"/>
          <p:nvPr/>
        </p:nvSpPr>
        <p:spPr>
          <a:xfrm>
            <a:off x="8105313" y="6393687"/>
            <a:ext cx="967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smtClean="0">
                <a:solidFill>
                  <a:schemeClr val="lt1"/>
                </a:solidFill>
                <a:latin typeface="Arial"/>
                <a:ea typeface="Arial"/>
                <a:cs typeface="Arial"/>
                <a:sym typeface="Arial"/>
              </a:rPr>
              <a:t>15/</a:t>
            </a:r>
            <a:r>
              <a:rPr lang="vi-VN" sz="1400" dirty="0" smtClean="0">
                <a:solidFill>
                  <a:schemeClr val="lt1"/>
                </a:solidFill>
                <a:latin typeface="Arial"/>
                <a:ea typeface="Arial"/>
                <a:cs typeface="Arial"/>
                <a:sym typeface="Arial"/>
              </a:rPr>
              <a:t>20</a:t>
            </a:r>
            <a:endParaRPr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92" y="1772816"/>
            <a:ext cx="8746615" cy="4094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15"/>
          <p:cNvSpPr txBox="1"/>
          <p:nvPr/>
        </p:nvSpPr>
        <p:spPr>
          <a:xfrm>
            <a:off x="394133" y="416932"/>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a:solidFill>
                  <a:schemeClr val="lt1"/>
                </a:solidFill>
                <a:latin typeface="Montserrat ExtraBold"/>
                <a:ea typeface="Montserrat ExtraBold"/>
                <a:cs typeface="Montserrat ExtraBold"/>
                <a:sym typeface="Montserrat ExtraBold"/>
              </a:rPr>
              <a:t>03</a:t>
            </a:r>
            <a:endParaRPr/>
          </a:p>
        </p:txBody>
      </p:sp>
      <p:sp>
        <p:nvSpPr>
          <p:cNvPr id="369" name="Google Shape;369;p15"/>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0" name="Google Shape;370;p15"/>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Montserrat ExtraBold"/>
                <a:ea typeface="Montserrat ExtraBold"/>
                <a:cs typeface="Montserrat ExtraBold"/>
                <a:sym typeface="Montserrat ExtraBold"/>
              </a:rPr>
              <a:t>CÀI ĐẶT ỨNG DỤNG</a:t>
            </a:r>
            <a:endParaRPr/>
          </a:p>
        </p:txBody>
      </p:sp>
      <p:sp>
        <p:nvSpPr>
          <p:cNvPr id="372" name="Google Shape;372;p15"/>
          <p:cNvSpPr/>
          <p:nvPr/>
        </p:nvSpPr>
        <p:spPr>
          <a:xfrm>
            <a:off x="2433697" y="6393728"/>
            <a:ext cx="4276606"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1" u="none" strike="noStrike" cap="none" dirty="0" err="1">
                <a:solidFill>
                  <a:schemeClr val="lt1"/>
                </a:solidFill>
                <a:latin typeface="Arial"/>
                <a:ea typeface="Arial"/>
                <a:cs typeface="Arial"/>
                <a:sym typeface="Arial"/>
              </a:rPr>
              <a:t>Màn</a:t>
            </a:r>
            <a:r>
              <a:rPr lang="en-US" sz="1400" b="0" i="1" u="none" strike="noStrike" cap="none" dirty="0">
                <a:solidFill>
                  <a:schemeClr val="lt1"/>
                </a:solidFill>
                <a:latin typeface="Arial"/>
                <a:ea typeface="Arial"/>
                <a:cs typeface="Arial"/>
                <a:sym typeface="Arial"/>
              </a:rPr>
              <a:t> </a:t>
            </a:r>
            <a:r>
              <a:rPr lang="en-US" sz="1400" b="0" i="1" u="none" strike="noStrike" cap="none" dirty="0" err="1">
                <a:solidFill>
                  <a:schemeClr val="lt1"/>
                </a:solidFill>
                <a:latin typeface="Arial"/>
                <a:ea typeface="Arial"/>
                <a:cs typeface="Arial"/>
                <a:sym typeface="Arial"/>
              </a:rPr>
              <a:t>hình</a:t>
            </a:r>
            <a:r>
              <a:rPr lang="en-US" sz="1400" b="0" i="1" u="none" strike="noStrike" cap="none" dirty="0">
                <a:solidFill>
                  <a:schemeClr val="lt1"/>
                </a:solidFill>
                <a:latin typeface="Arial"/>
                <a:ea typeface="Arial"/>
                <a:cs typeface="Arial"/>
                <a:sym typeface="Arial"/>
              </a:rPr>
              <a:t> </a:t>
            </a:r>
            <a:r>
              <a:rPr lang="vi-VN" i="1" dirty="0" smtClean="0">
                <a:solidFill>
                  <a:schemeClr val="lt1"/>
                </a:solidFill>
              </a:rPr>
              <a:t>danh sách thiết bị hỏng và thiết bị đã sửa</a:t>
            </a:r>
            <a:endParaRPr sz="1800" b="0" i="0" u="none" strike="noStrike" cap="none" dirty="0">
              <a:solidFill>
                <a:schemeClr val="lt1"/>
              </a:solidFill>
              <a:latin typeface="Arial"/>
              <a:ea typeface="Arial"/>
              <a:cs typeface="Arial"/>
              <a:sym typeface="Arial"/>
            </a:endParaRPr>
          </a:p>
        </p:txBody>
      </p:sp>
      <p:sp>
        <p:nvSpPr>
          <p:cNvPr id="373" name="Google Shape;373;p15"/>
          <p:cNvSpPr txBox="1"/>
          <p:nvPr/>
        </p:nvSpPr>
        <p:spPr>
          <a:xfrm>
            <a:off x="8105313" y="6393687"/>
            <a:ext cx="967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smtClean="0">
                <a:solidFill>
                  <a:schemeClr val="lt1"/>
                </a:solidFill>
                <a:latin typeface="Arial"/>
                <a:ea typeface="Arial"/>
                <a:cs typeface="Arial"/>
                <a:sym typeface="Arial"/>
              </a:rPr>
              <a:t>1</a:t>
            </a:r>
            <a:r>
              <a:rPr lang="vi-VN" sz="1400" dirty="0" smtClean="0">
                <a:solidFill>
                  <a:schemeClr val="lt1"/>
                </a:solidFill>
                <a:latin typeface="Arial"/>
                <a:ea typeface="Arial"/>
                <a:cs typeface="Arial"/>
                <a:sym typeface="Arial"/>
              </a:rPr>
              <a:t>6</a:t>
            </a:r>
            <a:r>
              <a:rPr lang="en-US" sz="1400" dirty="0" smtClean="0">
                <a:solidFill>
                  <a:schemeClr val="lt1"/>
                </a:solidFill>
                <a:latin typeface="Arial"/>
                <a:ea typeface="Arial"/>
                <a:cs typeface="Arial"/>
                <a:sym typeface="Arial"/>
              </a:rPr>
              <a:t>/</a:t>
            </a:r>
            <a:r>
              <a:rPr lang="vi-VN" sz="1400" dirty="0" smtClean="0">
                <a:solidFill>
                  <a:schemeClr val="lt1"/>
                </a:solidFill>
                <a:latin typeface="Arial"/>
                <a:ea typeface="Arial"/>
                <a:cs typeface="Arial"/>
                <a:sym typeface="Arial"/>
              </a:rPr>
              <a:t>20</a:t>
            </a:r>
            <a:endParaRPr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125" y="1340769"/>
            <a:ext cx="6770155" cy="25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598" y="3658716"/>
            <a:ext cx="7087435"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6293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15"/>
          <p:cNvSpPr txBox="1"/>
          <p:nvPr/>
        </p:nvSpPr>
        <p:spPr>
          <a:xfrm>
            <a:off x="394133" y="416932"/>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a:solidFill>
                  <a:schemeClr val="lt1"/>
                </a:solidFill>
                <a:latin typeface="Montserrat ExtraBold"/>
                <a:ea typeface="Montserrat ExtraBold"/>
                <a:cs typeface="Montserrat ExtraBold"/>
                <a:sym typeface="Montserrat ExtraBold"/>
              </a:rPr>
              <a:t>03</a:t>
            </a:r>
            <a:endParaRPr/>
          </a:p>
        </p:txBody>
      </p:sp>
      <p:sp>
        <p:nvSpPr>
          <p:cNvPr id="369" name="Google Shape;369;p15"/>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0" name="Google Shape;370;p15"/>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Montserrat ExtraBold"/>
                <a:ea typeface="Montserrat ExtraBold"/>
                <a:cs typeface="Montserrat ExtraBold"/>
                <a:sym typeface="Montserrat ExtraBold"/>
              </a:rPr>
              <a:t>CÀI ĐẶT ỨNG DỤNG</a:t>
            </a:r>
            <a:endParaRPr/>
          </a:p>
        </p:txBody>
      </p:sp>
      <p:sp>
        <p:nvSpPr>
          <p:cNvPr id="372" name="Google Shape;372;p15"/>
          <p:cNvSpPr/>
          <p:nvPr/>
        </p:nvSpPr>
        <p:spPr>
          <a:xfrm>
            <a:off x="2743666" y="6393728"/>
            <a:ext cx="3656665"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1" u="none" strike="noStrike" cap="none" dirty="0" err="1">
                <a:solidFill>
                  <a:schemeClr val="lt1"/>
                </a:solidFill>
                <a:latin typeface="Arial"/>
                <a:ea typeface="Arial"/>
                <a:cs typeface="Arial"/>
                <a:sym typeface="Arial"/>
              </a:rPr>
              <a:t>Màn</a:t>
            </a:r>
            <a:r>
              <a:rPr lang="en-US" sz="1400" b="0" i="1" u="none" strike="noStrike" cap="none" dirty="0">
                <a:solidFill>
                  <a:schemeClr val="lt1"/>
                </a:solidFill>
                <a:latin typeface="Arial"/>
                <a:ea typeface="Arial"/>
                <a:cs typeface="Arial"/>
                <a:sym typeface="Arial"/>
              </a:rPr>
              <a:t> </a:t>
            </a:r>
            <a:r>
              <a:rPr lang="en-US" sz="1400" b="0" i="1" u="none" strike="noStrike" cap="none" dirty="0" err="1">
                <a:solidFill>
                  <a:schemeClr val="lt1"/>
                </a:solidFill>
                <a:latin typeface="Arial"/>
                <a:ea typeface="Arial"/>
                <a:cs typeface="Arial"/>
                <a:sym typeface="Arial"/>
              </a:rPr>
              <a:t>hình</a:t>
            </a:r>
            <a:r>
              <a:rPr lang="en-US" sz="1400" b="0" i="1" u="none" strike="noStrike" cap="none" dirty="0">
                <a:solidFill>
                  <a:schemeClr val="lt1"/>
                </a:solidFill>
                <a:latin typeface="Arial"/>
                <a:ea typeface="Arial"/>
                <a:cs typeface="Arial"/>
                <a:sym typeface="Arial"/>
              </a:rPr>
              <a:t> </a:t>
            </a:r>
            <a:r>
              <a:rPr lang="vi-VN" i="1" dirty="0" smtClean="0">
                <a:solidFill>
                  <a:schemeClr val="lt1"/>
                </a:solidFill>
              </a:rPr>
              <a:t>danh sách người dùng</a:t>
            </a:r>
            <a:endParaRPr sz="1800" b="0" i="0" u="none" strike="noStrike" cap="none" dirty="0">
              <a:solidFill>
                <a:schemeClr val="lt1"/>
              </a:solidFill>
              <a:latin typeface="Arial"/>
              <a:ea typeface="Arial"/>
              <a:cs typeface="Arial"/>
              <a:sym typeface="Arial"/>
            </a:endParaRPr>
          </a:p>
        </p:txBody>
      </p:sp>
      <p:sp>
        <p:nvSpPr>
          <p:cNvPr id="373" name="Google Shape;373;p15"/>
          <p:cNvSpPr txBox="1"/>
          <p:nvPr/>
        </p:nvSpPr>
        <p:spPr>
          <a:xfrm>
            <a:off x="8105313" y="6393687"/>
            <a:ext cx="967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smtClean="0">
                <a:solidFill>
                  <a:schemeClr val="lt1"/>
                </a:solidFill>
                <a:latin typeface="Arial"/>
                <a:ea typeface="Arial"/>
                <a:cs typeface="Arial"/>
                <a:sym typeface="Arial"/>
              </a:rPr>
              <a:t>1</a:t>
            </a:r>
            <a:r>
              <a:rPr lang="vi-VN" sz="1400" dirty="0" smtClean="0">
                <a:solidFill>
                  <a:schemeClr val="lt1"/>
                </a:solidFill>
                <a:latin typeface="Arial"/>
                <a:ea typeface="Arial"/>
                <a:cs typeface="Arial"/>
                <a:sym typeface="Arial"/>
              </a:rPr>
              <a:t>7</a:t>
            </a:r>
            <a:r>
              <a:rPr lang="en-US" sz="1400" dirty="0" smtClean="0">
                <a:solidFill>
                  <a:schemeClr val="lt1"/>
                </a:solidFill>
                <a:latin typeface="Arial"/>
                <a:ea typeface="Arial"/>
                <a:cs typeface="Arial"/>
                <a:sym typeface="Arial"/>
              </a:rPr>
              <a:t>/</a:t>
            </a:r>
            <a:r>
              <a:rPr lang="vi-VN" sz="1400" dirty="0" smtClean="0">
                <a:solidFill>
                  <a:schemeClr val="lt1"/>
                </a:solidFill>
                <a:latin typeface="Arial"/>
                <a:ea typeface="Arial"/>
                <a:cs typeface="Arial"/>
                <a:sym typeface="Arial"/>
              </a:rPr>
              <a:t>20</a:t>
            </a:r>
            <a:endParaRPr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87" y="1928437"/>
            <a:ext cx="8896621" cy="3740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49167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80" name="Google Shape;380;p16"/>
          <p:cNvSpPr txBox="1"/>
          <p:nvPr/>
        </p:nvSpPr>
        <p:spPr>
          <a:xfrm>
            <a:off x="880105" y="3030395"/>
            <a:ext cx="2356345" cy="542976"/>
          </a:xfrm>
          <a:prstGeom prst="rect">
            <a:avLst/>
          </a:prstGeom>
          <a:noFill/>
          <a:ln>
            <a:noFill/>
          </a:ln>
        </p:spPr>
        <p:txBody>
          <a:bodyPr spcFirstLastPara="1" wrap="square" lIns="91425" tIns="91425" rIns="91425" bIns="91425" anchor="t" anchorCtr="0">
            <a:noAutofit/>
          </a:bodyPr>
          <a:lstStyle/>
          <a:p>
            <a:pPr marL="0" marR="0" lvl="0" indent="0" rtl="0">
              <a:lnSpc>
                <a:spcPct val="130000"/>
              </a:lnSpc>
              <a:spcBef>
                <a:spcPts val="0"/>
              </a:spcBef>
              <a:spcAft>
                <a:spcPts val="0"/>
              </a:spcAft>
              <a:buClr>
                <a:schemeClr val="lt1"/>
              </a:buClr>
              <a:buSzPts val="1150"/>
              <a:buFont typeface="Montserrat"/>
              <a:buNone/>
            </a:pPr>
            <a:r>
              <a:rPr lang="en-US" sz="1600" b="1" i="0" u="none" strike="noStrike" cap="none" dirty="0">
                <a:solidFill>
                  <a:schemeClr val="lt1"/>
                </a:solidFill>
                <a:latin typeface="Montserrat"/>
                <a:ea typeface="Montserrat"/>
                <a:cs typeface="Montserrat"/>
                <a:sym typeface="Montserrat"/>
              </a:rPr>
              <a:t>Nắm bắt công </a:t>
            </a:r>
            <a:r>
              <a:rPr lang="en-US" sz="1600" b="1" i="0" u="none" strike="noStrike" cap="none" dirty="0" err="1">
                <a:solidFill>
                  <a:schemeClr val="lt1"/>
                </a:solidFill>
                <a:latin typeface="Montserrat"/>
                <a:ea typeface="Montserrat"/>
                <a:cs typeface="Montserrat"/>
                <a:sym typeface="Montserrat"/>
              </a:rPr>
              <a:t>nghệ</a:t>
            </a:r>
            <a:endParaRPr dirty="0"/>
          </a:p>
        </p:txBody>
      </p:sp>
      <p:sp>
        <p:nvSpPr>
          <p:cNvPr id="381" name="Google Shape;381;p16"/>
          <p:cNvSpPr txBox="1"/>
          <p:nvPr/>
        </p:nvSpPr>
        <p:spPr>
          <a:xfrm>
            <a:off x="880105" y="3573371"/>
            <a:ext cx="4602955" cy="542976"/>
          </a:xfrm>
          <a:prstGeom prst="rect">
            <a:avLst/>
          </a:prstGeom>
          <a:noFill/>
          <a:ln>
            <a:noFill/>
          </a:ln>
        </p:spPr>
        <p:txBody>
          <a:bodyPr spcFirstLastPara="1" wrap="square" lIns="91425" tIns="91425" rIns="91425" bIns="91425" anchor="t" anchorCtr="0">
            <a:noAutofit/>
          </a:bodyPr>
          <a:lstStyle/>
          <a:p>
            <a:pPr marL="0" marR="0" lvl="0" indent="0" rtl="0">
              <a:lnSpc>
                <a:spcPct val="130000"/>
              </a:lnSpc>
              <a:spcBef>
                <a:spcPts val="0"/>
              </a:spcBef>
              <a:spcAft>
                <a:spcPts val="0"/>
              </a:spcAft>
              <a:buClr>
                <a:schemeClr val="lt1"/>
              </a:buClr>
              <a:buSzPts val="1150"/>
              <a:buFont typeface="Montserrat"/>
              <a:buNone/>
            </a:pPr>
            <a:r>
              <a:rPr lang="en-US" sz="1600" b="1" i="0" u="none" strike="noStrike" cap="none" dirty="0" err="1">
                <a:solidFill>
                  <a:schemeClr val="lt1"/>
                </a:solidFill>
                <a:latin typeface="Montserrat"/>
                <a:ea typeface="Montserrat"/>
                <a:cs typeface="Montserrat"/>
                <a:sym typeface="Montserrat"/>
              </a:rPr>
              <a:t>Xây</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a:solidFill>
                  <a:schemeClr val="lt1"/>
                </a:solidFill>
                <a:latin typeface="Montserrat"/>
                <a:ea typeface="Montserrat"/>
                <a:cs typeface="Montserrat"/>
                <a:sym typeface="Montserrat"/>
              </a:rPr>
              <a:t>dựng</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smtClean="0">
                <a:solidFill>
                  <a:schemeClr val="lt1"/>
                </a:solidFill>
                <a:latin typeface="Montserrat"/>
                <a:ea typeface="Montserrat"/>
                <a:cs typeface="Montserrat"/>
                <a:sym typeface="Montserrat"/>
              </a:rPr>
              <a:t>Website</a:t>
            </a:r>
            <a:r>
              <a:rPr lang="vi-VN" sz="1600" b="1" i="0" u="none" strike="noStrike" cap="none" dirty="0" smtClean="0">
                <a:solidFill>
                  <a:schemeClr val="lt1"/>
                </a:solidFill>
                <a:latin typeface="Montserrat"/>
                <a:ea typeface="Montserrat"/>
                <a:cs typeface="Montserrat"/>
                <a:sym typeface="Montserrat"/>
              </a:rPr>
              <a:t> giao diện thân thiện</a:t>
            </a:r>
            <a:endParaRPr dirty="0"/>
          </a:p>
        </p:txBody>
      </p:sp>
      <p:sp>
        <p:nvSpPr>
          <p:cNvPr id="382" name="Google Shape;382;p16"/>
          <p:cNvSpPr txBox="1"/>
          <p:nvPr/>
        </p:nvSpPr>
        <p:spPr>
          <a:xfrm>
            <a:off x="880105" y="1479520"/>
            <a:ext cx="45720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accent1"/>
                </a:solidFill>
                <a:latin typeface="Montserrat ExtraBold"/>
                <a:ea typeface="Montserrat ExtraBold"/>
                <a:cs typeface="Montserrat ExtraBold"/>
                <a:sym typeface="Montserrat ExtraBold"/>
              </a:rPr>
              <a:t>KẾT LUẬN</a:t>
            </a:r>
            <a:endParaRPr/>
          </a:p>
        </p:txBody>
      </p:sp>
      <p:sp>
        <p:nvSpPr>
          <p:cNvPr id="384" name="Google Shape;384;p16"/>
          <p:cNvSpPr txBox="1"/>
          <p:nvPr/>
        </p:nvSpPr>
        <p:spPr>
          <a:xfrm>
            <a:off x="880105" y="2442697"/>
            <a:ext cx="2356345" cy="542976"/>
          </a:xfrm>
          <a:prstGeom prst="rect">
            <a:avLst/>
          </a:prstGeom>
          <a:noFill/>
          <a:ln>
            <a:noFill/>
          </a:ln>
        </p:spPr>
        <p:txBody>
          <a:bodyPr spcFirstLastPara="1" wrap="square" lIns="91425" tIns="91425" rIns="91425" bIns="91425" anchor="t" anchorCtr="0">
            <a:noAutofit/>
          </a:bodyPr>
          <a:lstStyle/>
          <a:p>
            <a:pPr marL="0" marR="0" lvl="0" indent="0" rtl="0">
              <a:lnSpc>
                <a:spcPct val="130000"/>
              </a:lnSpc>
              <a:spcBef>
                <a:spcPts val="0"/>
              </a:spcBef>
              <a:spcAft>
                <a:spcPts val="0"/>
              </a:spcAft>
              <a:buClr>
                <a:schemeClr val="lt1"/>
              </a:buClr>
              <a:buSzPts val="1150"/>
              <a:buFont typeface="Montserrat"/>
              <a:buNone/>
            </a:pPr>
            <a:r>
              <a:rPr lang="en-US" sz="1600" b="1" i="0" u="none" strike="noStrike" cap="none" dirty="0" err="1">
                <a:solidFill>
                  <a:schemeClr val="lt1"/>
                </a:solidFill>
                <a:latin typeface="Montserrat"/>
                <a:ea typeface="Montserrat"/>
                <a:cs typeface="Montserrat"/>
                <a:sym typeface="Montserrat"/>
              </a:rPr>
              <a:t>Sử</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a:solidFill>
                  <a:schemeClr val="lt1"/>
                </a:solidFill>
                <a:latin typeface="Montserrat"/>
                <a:ea typeface="Montserrat"/>
                <a:cs typeface="Montserrat"/>
                <a:sym typeface="Montserrat"/>
              </a:rPr>
              <a:t>dụng</a:t>
            </a:r>
            <a:r>
              <a:rPr lang="en-US" sz="1600" b="1" i="0" u="none" strike="noStrike" cap="none" dirty="0">
                <a:solidFill>
                  <a:schemeClr val="lt1"/>
                </a:solidFill>
                <a:latin typeface="Montserrat"/>
                <a:ea typeface="Montserrat"/>
                <a:cs typeface="Montserrat"/>
                <a:sym typeface="Montserrat"/>
              </a:rPr>
              <a:t> công </a:t>
            </a:r>
            <a:r>
              <a:rPr lang="en-US" sz="1600" b="1" i="0" u="none" strike="noStrike" cap="none" dirty="0" smtClean="0">
                <a:solidFill>
                  <a:schemeClr val="lt1"/>
                </a:solidFill>
                <a:latin typeface="Montserrat"/>
                <a:ea typeface="Montserrat"/>
                <a:cs typeface="Montserrat"/>
                <a:sym typeface="Montserrat"/>
              </a:rPr>
              <a:t>cụ</a:t>
            </a:r>
            <a:r>
              <a:rPr lang="vi-VN" sz="1600" b="1" i="0" u="none" strike="noStrike" cap="none" dirty="0" smtClean="0">
                <a:solidFill>
                  <a:schemeClr val="lt1"/>
                </a:solidFill>
                <a:latin typeface="Montserrat"/>
                <a:ea typeface="Montserrat"/>
                <a:cs typeface="Montserrat"/>
                <a:sym typeface="Montserrat"/>
              </a:rPr>
              <a:t> </a:t>
            </a:r>
            <a:endParaRPr dirty="0"/>
          </a:p>
        </p:txBody>
      </p:sp>
      <p:sp>
        <p:nvSpPr>
          <p:cNvPr id="385" name="Google Shape;385;p16"/>
          <p:cNvSpPr txBox="1"/>
          <p:nvPr/>
        </p:nvSpPr>
        <p:spPr>
          <a:xfrm>
            <a:off x="8105313" y="6393687"/>
            <a:ext cx="967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smtClean="0">
                <a:solidFill>
                  <a:schemeClr val="lt1"/>
                </a:solidFill>
                <a:latin typeface="Arial"/>
                <a:ea typeface="Arial"/>
                <a:cs typeface="Arial"/>
                <a:sym typeface="Arial"/>
              </a:rPr>
              <a:t>1</a:t>
            </a:r>
            <a:r>
              <a:rPr lang="vi-VN" sz="1400" dirty="0" smtClean="0">
                <a:solidFill>
                  <a:schemeClr val="lt1"/>
                </a:solidFill>
                <a:latin typeface="Arial"/>
                <a:ea typeface="Arial"/>
                <a:cs typeface="Arial"/>
                <a:sym typeface="Arial"/>
              </a:rPr>
              <a:t>8</a:t>
            </a:r>
            <a:r>
              <a:rPr lang="en-US" sz="1400" dirty="0" smtClean="0">
                <a:solidFill>
                  <a:schemeClr val="lt1"/>
                </a:solidFill>
                <a:latin typeface="Arial"/>
                <a:ea typeface="Arial"/>
                <a:cs typeface="Arial"/>
                <a:sym typeface="Arial"/>
              </a:rPr>
              <a:t>/</a:t>
            </a:r>
            <a:r>
              <a:rPr lang="vi-VN" sz="1400" dirty="0" smtClean="0">
                <a:solidFill>
                  <a:schemeClr val="lt1"/>
                </a:solidFill>
                <a:latin typeface="Arial"/>
                <a:ea typeface="Arial"/>
                <a:cs typeface="Arial"/>
                <a:sym typeface="Arial"/>
              </a:rPr>
              <a:t>20</a:t>
            </a:r>
            <a:endParaRPr dirty="0"/>
          </a:p>
        </p:txBody>
      </p:sp>
      <p:pic>
        <p:nvPicPr>
          <p:cNvPr id="10" name="Google Shape;832;p49"/>
          <p:cNvPicPr preferRelativeResize="0"/>
          <p:nvPr/>
        </p:nvPicPr>
        <p:blipFill rotWithShape="1">
          <a:blip r:embed="rId3">
            <a:alphaModFix/>
          </a:blip>
          <a:srcRect t="970" b="970"/>
          <a:stretch/>
        </p:blipFill>
        <p:spPr>
          <a:xfrm>
            <a:off x="5796136" y="2714185"/>
            <a:ext cx="2533725" cy="2595450"/>
          </a:xfrm>
          <a:prstGeom prst="rect">
            <a:avLst/>
          </a:prstGeom>
          <a:noFill/>
          <a:ln>
            <a:noFill/>
          </a:ln>
        </p:spPr>
      </p:pic>
      <p:sp>
        <p:nvSpPr>
          <p:cNvPr id="11" name="Google Shape;381;p16"/>
          <p:cNvSpPr txBox="1"/>
          <p:nvPr/>
        </p:nvSpPr>
        <p:spPr>
          <a:xfrm>
            <a:off x="870605" y="4223785"/>
            <a:ext cx="4858882" cy="542976"/>
          </a:xfrm>
          <a:prstGeom prst="rect">
            <a:avLst/>
          </a:prstGeom>
          <a:noFill/>
          <a:ln>
            <a:noFill/>
          </a:ln>
        </p:spPr>
        <p:txBody>
          <a:bodyPr spcFirstLastPara="1" wrap="square" lIns="91425" tIns="91425" rIns="91425" bIns="91425" anchor="t" anchorCtr="0">
            <a:noAutofit/>
          </a:bodyPr>
          <a:lstStyle/>
          <a:p>
            <a:pPr marL="0" marR="0" lvl="0" indent="0" rtl="0">
              <a:lnSpc>
                <a:spcPct val="130000"/>
              </a:lnSpc>
              <a:spcBef>
                <a:spcPts val="0"/>
              </a:spcBef>
              <a:spcAft>
                <a:spcPts val="0"/>
              </a:spcAft>
              <a:buClr>
                <a:schemeClr val="lt1"/>
              </a:buClr>
              <a:buSzPts val="1150"/>
              <a:buFont typeface="Montserrat"/>
              <a:buNone/>
            </a:pPr>
            <a:r>
              <a:rPr lang="en-US" sz="1600" b="1" i="0" u="none" strike="noStrike" cap="none" dirty="0" smtClean="0">
                <a:solidFill>
                  <a:schemeClr val="lt1"/>
                </a:solidFill>
                <a:latin typeface="Montserrat"/>
                <a:ea typeface="Montserrat"/>
                <a:cs typeface="Montserrat"/>
                <a:sym typeface="Montserrat"/>
              </a:rPr>
              <a:t>Website</a:t>
            </a:r>
            <a:r>
              <a:rPr lang="vi-VN" sz="1600" b="1" i="0" u="none" strike="noStrike" cap="none" dirty="0" smtClean="0">
                <a:solidFill>
                  <a:schemeClr val="lt1"/>
                </a:solidFill>
                <a:latin typeface="Montserrat"/>
                <a:ea typeface="Montserrat"/>
                <a:cs typeface="Montserrat"/>
                <a:sym typeface="Montserrat"/>
              </a:rPr>
              <a:t> đáp ứng được yêu cầu xử lý nghiệp vụ cơ bản của quá trình quản lý</a:t>
            </a:r>
            <a:endParaRPr dirty="0"/>
          </a:p>
        </p:txBody>
      </p:sp>
      <p:sp>
        <p:nvSpPr>
          <p:cNvPr id="4" name="TextBox 3"/>
          <p:cNvSpPr txBox="1"/>
          <p:nvPr/>
        </p:nvSpPr>
        <p:spPr>
          <a:xfrm>
            <a:off x="880105" y="5309635"/>
            <a:ext cx="5132055" cy="584775"/>
          </a:xfrm>
          <a:prstGeom prst="rect">
            <a:avLst/>
          </a:prstGeom>
          <a:noFill/>
        </p:spPr>
        <p:txBody>
          <a:bodyPr wrap="square" rtlCol="0">
            <a:spAutoFit/>
          </a:bodyPr>
          <a:lstStyle/>
          <a:p>
            <a:r>
              <a:rPr lang="vi-VN" sz="1600" b="1" dirty="0" smtClean="0">
                <a:solidFill>
                  <a:schemeClr val="bg1"/>
                </a:solidFill>
                <a:latin typeface="Montserrat" charset="0"/>
              </a:rPr>
              <a:t>Lưu trữ thông tin khoa học,xử lý một cách dễ dàng và chính xác</a:t>
            </a:r>
            <a:endParaRPr lang="en-US" sz="1600" b="1" dirty="0">
              <a:solidFill>
                <a:schemeClr val="bg1"/>
              </a:solidFill>
              <a:latin typeface="Montserrat"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4"/>
                                        </p:tgtEl>
                                        <p:attrNameLst>
                                          <p:attrName>style.visibility</p:attrName>
                                        </p:attrNameLst>
                                      </p:cBhvr>
                                      <p:to>
                                        <p:strVal val="visible"/>
                                      </p:to>
                                    </p:set>
                                    <p:animEffect transition="in" filter="fade">
                                      <p:cBhvr>
                                        <p:cTn id="7" dur="500"/>
                                        <p:tgtEl>
                                          <p:spTgt spid="3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0"/>
                                        </p:tgtEl>
                                        <p:attrNameLst>
                                          <p:attrName>style.visibility</p:attrName>
                                        </p:attrNameLst>
                                      </p:cBhvr>
                                      <p:to>
                                        <p:strVal val="visible"/>
                                      </p:to>
                                    </p:set>
                                    <p:animEffect transition="in" filter="fade">
                                      <p:cBhvr>
                                        <p:cTn id="12" dur="500"/>
                                        <p:tgtEl>
                                          <p:spTgt spid="3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1"/>
                                        </p:tgtEl>
                                        <p:attrNameLst>
                                          <p:attrName>style.visibility</p:attrName>
                                        </p:attrNameLst>
                                      </p:cBhvr>
                                      <p:to>
                                        <p:strVal val="visible"/>
                                      </p:to>
                                    </p:set>
                                    <p:animEffect transition="in" filter="fade">
                                      <p:cBhvr>
                                        <p:cTn id="17" dur="500"/>
                                        <p:tgtEl>
                                          <p:spTgt spid="3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p:bldP spid="381" grpId="0"/>
      <p:bldP spid="384" grpId="0"/>
      <p:bldP spid="11"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1" name="Google Shape;391;p17"/>
          <p:cNvSpPr txBox="1"/>
          <p:nvPr/>
        </p:nvSpPr>
        <p:spPr>
          <a:xfrm>
            <a:off x="814448" y="3740422"/>
            <a:ext cx="2356345" cy="542976"/>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lt1"/>
              </a:buClr>
              <a:buSzPts val="1150"/>
              <a:buFont typeface="Montserrat"/>
              <a:buNone/>
            </a:pPr>
            <a:r>
              <a:rPr lang="vi-VN" sz="1600" b="1" dirty="0" smtClean="0">
                <a:solidFill>
                  <a:schemeClr val="lt1"/>
                </a:solidFill>
                <a:latin typeface="Montserrat"/>
                <a:sym typeface="Montserrat"/>
              </a:rPr>
              <a:t>Quản lý phần mềm</a:t>
            </a:r>
            <a:endParaRPr dirty="0"/>
          </a:p>
        </p:txBody>
      </p:sp>
      <p:sp>
        <p:nvSpPr>
          <p:cNvPr id="392" name="Google Shape;392;p17"/>
          <p:cNvSpPr txBox="1"/>
          <p:nvPr/>
        </p:nvSpPr>
        <p:spPr>
          <a:xfrm>
            <a:off x="5973209" y="3740422"/>
            <a:ext cx="2356345" cy="542976"/>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lt1"/>
              </a:buClr>
              <a:buSzPts val="1150"/>
              <a:buFont typeface="Montserrat"/>
              <a:buNone/>
            </a:pPr>
            <a:r>
              <a:rPr lang="en-US" sz="1600" b="1" i="0" u="none" strike="noStrike" cap="none" dirty="0" err="1">
                <a:solidFill>
                  <a:schemeClr val="lt1"/>
                </a:solidFill>
                <a:latin typeface="Montserrat"/>
                <a:ea typeface="Montserrat"/>
                <a:cs typeface="Montserrat"/>
                <a:sym typeface="Montserrat"/>
              </a:rPr>
              <a:t>Giao</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a:solidFill>
                  <a:schemeClr val="lt1"/>
                </a:solidFill>
                <a:latin typeface="Montserrat"/>
                <a:ea typeface="Montserrat"/>
                <a:cs typeface="Montserrat"/>
                <a:sym typeface="Montserrat"/>
              </a:rPr>
              <a:t>diện</a:t>
            </a:r>
            <a:r>
              <a:rPr lang="en-US" sz="1600" b="1" i="0" u="none" strike="noStrike" cap="none" dirty="0">
                <a:solidFill>
                  <a:schemeClr val="lt1"/>
                </a:solidFill>
                <a:latin typeface="Montserrat"/>
                <a:ea typeface="Montserrat"/>
                <a:cs typeface="Montserrat"/>
                <a:sym typeface="Montserrat"/>
              </a:rPr>
              <a:t> </a:t>
            </a:r>
            <a:r>
              <a:rPr lang="en-US" sz="1600" b="1" i="0" u="none" strike="noStrike" cap="none" dirty="0" err="1" smtClean="0">
                <a:solidFill>
                  <a:schemeClr val="lt1"/>
                </a:solidFill>
                <a:latin typeface="Montserrat"/>
                <a:ea typeface="Montserrat"/>
                <a:cs typeface="Montserrat"/>
                <a:sym typeface="Montserrat"/>
              </a:rPr>
              <a:t>đẹp</a:t>
            </a:r>
            <a:r>
              <a:rPr lang="en-US" sz="1600" b="1" i="0" u="none" strike="noStrike" cap="none" dirty="0" smtClean="0">
                <a:solidFill>
                  <a:schemeClr val="lt1"/>
                </a:solidFill>
                <a:latin typeface="Montserrat"/>
                <a:ea typeface="Montserrat"/>
                <a:cs typeface="Montserrat"/>
                <a:sym typeface="Montserrat"/>
              </a:rPr>
              <a:t>, </a:t>
            </a:r>
            <a:r>
              <a:rPr lang="en-US" sz="1600" b="1" i="0" u="none" strike="noStrike" cap="none" dirty="0">
                <a:solidFill>
                  <a:schemeClr val="lt1"/>
                </a:solidFill>
                <a:latin typeface="Montserrat"/>
                <a:ea typeface="Montserrat"/>
                <a:cs typeface="Montserrat"/>
                <a:sym typeface="Montserrat"/>
              </a:rPr>
              <a:t>bắt mắt hơn</a:t>
            </a:r>
            <a:endParaRPr dirty="0"/>
          </a:p>
        </p:txBody>
      </p:sp>
      <p:sp>
        <p:nvSpPr>
          <p:cNvPr id="393" name="Google Shape;393;p17"/>
          <p:cNvSpPr txBox="1"/>
          <p:nvPr/>
        </p:nvSpPr>
        <p:spPr>
          <a:xfrm>
            <a:off x="880105" y="1479520"/>
            <a:ext cx="45720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accent1"/>
                </a:solidFill>
                <a:latin typeface="Montserrat ExtraBold"/>
                <a:ea typeface="Montserrat ExtraBold"/>
                <a:cs typeface="Montserrat ExtraBold"/>
                <a:sym typeface="Montserrat ExtraBold"/>
              </a:rPr>
              <a:t>HƯỚNG PHÁT TRIỂN</a:t>
            </a:r>
            <a:endParaRPr/>
          </a:p>
        </p:txBody>
      </p:sp>
      <p:sp>
        <p:nvSpPr>
          <p:cNvPr id="394" name="Google Shape;394;p17"/>
          <p:cNvSpPr txBox="1"/>
          <p:nvPr/>
        </p:nvSpPr>
        <p:spPr>
          <a:xfrm>
            <a:off x="3393827" y="3740422"/>
            <a:ext cx="2356345" cy="542976"/>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lt1"/>
              </a:buClr>
              <a:buSzPts val="1150"/>
              <a:buFont typeface="Montserrat"/>
              <a:buNone/>
            </a:pPr>
            <a:r>
              <a:rPr lang="vi-VN" sz="1600" b="1" dirty="0" smtClean="0">
                <a:solidFill>
                  <a:schemeClr val="lt1"/>
                </a:solidFill>
                <a:latin typeface="Montserrat"/>
                <a:sym typeface="Montserrat"/>
              </a:rPr>
              <a:t>Chat trực tuyến</a:t>
            </a:r>
            <a:endParaRPr dirty="0"/>
          </a:p>
        </p:txBody>
      </p:sp>
      <p:sp>
        <p:nvSpPr>
          <p:cNvPr id="397" name="Google Shape;397;p17"/>
          <p:cNvSpPr txBox="1"/>
          <p:nvPr/>
        </p:nvSpPr>
        <p:spPr>
          <a:xfrm>
            <a:off x="8105313" y="6393687"/>
            <a:ext cx="967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smtClean="0">
                <a:solidFill>
                  <a:schemeClr val="lt1"/>
                </a:solidFill>
                <a:latin typeface="Arial"/>
                <a:ea typeface="Arial"/>
                <a:cs typeface="Arial"/>
                <a:sym typeface="Arial"/>
              </a:rPr>
              <a:t>1</a:t>
            </a:r>
            <a:r>
              <a:rPr lang="vi-VN" sz="1400" dirty="0" smtClean="0">
                <a:solidFill>
                  <a:schemeClr val="lt1"/>
                </a:solidFill>
                <a:latin typeface="Arial"/>
                <a:ea typeface="Arial"/>
                <a:cs typeface="Arial"/>
                <a:sym typeface="Arial"/>
              </a:rPr>
              <a:t>9</a:t>
            </a:r>
            <a:r>
              <a:rPr lang="en-US" sz="1400" dirty="0" smtClean="0">
                <a:solidFill>
                  <a:schemeClr val="lt1"/>
                </a:solidFill>
                <a:latin typeface="Arial"/>
                <a:ea typeface="Arial"/>
                <a:cs typeface="Arial"/>
                <a:sym typeface="Arial"/>
              </a:rPr>
              <a:t>/</a:t>
            </a:r>
            <a:r>
              <a:rPr lang="vi-VN" sz="1400" dirty="0" smtClean="0">
                <a:solidFill>
                  <a:schemeClr val="lt1"/>
                </a:solidFill>
                <a:latin typeface="Arial"/>
                <a:ea typeface="Arial"/>
                <a:cs typeface="Arial"/>
                <a:sym typeface="Arial"/>
              </a:rPr>
              <a:t>20</a:t>
            </a:r>
            <a:endParaRPr dirty="0"/>
          </a:p>
        </p:txBody>
      </p:sp>
      <p:pic>
        <p:nvPicPr>
          <p:cNvPr id="10" name="Google Shape;1196;p54"/>
          <p:cNvPicPr preferRelativeResize="0"/>
          <p:nvPr/>
        </p:nvPicPr>
        <p:blipFill rotWithShape="1">
          <a:blip r:embed="rId3">
            <a:alphaModFix/>
          </a:blip>
          <a:srcRect t="6377" b="6377"/>
          <a:stretch/>
        </p:blipFill>
        <p:spPr>
          <a:xfrm>
            <a:off x="6465133" y="2497117"/>
            <a:ext cx="1372495" cy="1197450"/>
          </a:xfrm>
          <a:prstGeom prst="rect">
            <a:avLst/>
          </a:prstGeom>
          <a:noFill/>
          <a:ln>
            <a:noFill/>
          </a:ln>
        </p:spPr>
      </p:pic>
      <p:pic>
        <p:nvPicPr>
          <p:cNvPr id="11" name="Google Shape;1198;p54"/>
          <p:cNvPicPr preferRelativeResize="0"/>
          <p:nvPr/>
        </p:nvPicPr>
        <p:blipFill rotWithShape="1">
          <a:blip r:embed="rId4">
            <a:alphaModFix/>
          </a:blip>
          <a:srcRect t="14837" b="14844"/>
          <a:stretch/>
        </p:blipFill>
        <p:spPr>
          <a:xfrm>
            <a:off x="3682468" y="2598569"/>
            <a:ext cx="1702865" cy="1197460"/>
          </a:xfrm>
          <a:prstGeom prst="rect">
            <a:avLst/>
          </a:prstGeom>
          <a:noFill/>
          <a:ln>
            <a:noFill/>
          </a:ln>
        </p:spPr>
      </p:pic>
      <p:pic>
        <p:nvPicPr>
          <p:cNvPr id="12" name="Google Shape;1197;p54"/>
          <p:cNvPicPr preferRelativeResize="0"/>
          <p:nvPr/>
        </p:nvPicPr>
        <p:blipFill rotWithShape="1">
          <a:blip r:embed="rId5">
            <a:alphaModFix/>
          </a:blip>
          <a:srcRect t="9256" b="9256"/>
          <a:stretch/>
        </p:blipFill>
        <p:spPr>
          <a:xfrm>
            <a:off x="1306382" y="2638104"/>
            <a:ext cx="1372475" cy="11183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0" name="Google Shape;170;p2"/>
          <p:cNvSpPr txBox="1"/>
          <p:nvPr/>
        </p:nvSpPr>
        <p:spPr>
          <a:xfrm>
            <a:off x="1043608" y="3531134"/>
            <a:ext cx="2061542" cy="542976"/>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lt1"/>
              </a:buClr>
              <a:buSzPts val="1150"/>
              <a:buFont typeface="Montserrat"/>
              <a:buNone/>
            </a:pPr>
            <a:r>
              <a:rPr lang="vi-VN" sz="1600" b="1" dirty="0" smtClean="0">
                <a:solidFill>
                  <a:schemeClr val="lt1"/>
                </a:solidFill>
                <a:latin typeface="Montserrat"/>
                <a:sym typeface="Montserrat"/>
              </a:rPr>
              <a:t>Công nghệ thông tin đang không ngừng phát triển</a:t>
            </a:r>
            <a:endParaRPr dirty="0"/>
          </a:p>
        </p:txBody>
      </p:sp>
      <p:sp>
        <p:nvSpPr>
          <p:cNvPr id="173" name="Google Shape;173;p2"/>
          <p:cNvSpPr txBox="1"/>
          <p:nvPr/>
        </p:nvSpPr>
        <p:spPr>
          <a:xfrm>
            <a:off x="3501306" y="3531134"/>
            <a:ext cx="2118444" cy="542976"/>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lt1"/>
              </a:buClr>
              <a:buSzPts val="1150"/>
              <a:buFont typeface="Montserrat"/>
              <a:buNone/>
            </a:pPr>
            <a:r>
              <a:rPr lang="vi-VN" sz="1600" b="1" dirty="0" smtClean="0">
                <a:solidFill>
                  <a:schemeClr val="lt1"/>
                </a:solidFill>
                <a:latin typeface="Montserrat"/>
                <a:sym typeface="Montserrat"/>
              </a:rPr>
              <a:t>Các công ty, doanh nghiệp ngày càng nhiều</a:t>
            </a:r>
            <a:endParaRPr dirty="0"/>
          </a:p>
        </p:txBody>
      </p:sp>
      <p:sp>
        <p:nvSpPr>
          <p:cNvPr id="175" name="Google Shape;175;p2"/>
          <p:cNvSpPr txBox="1"/>
          <p:nvPr/>
        </p:nvSpPr>
        <p:spPr>
          <a:xfrm>
            <a:off x="5769584" y="3531134"/>
            <a:ext cx="1762152" cy="542976"/>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lt1"/>
              </a:buClr>
              <a:buSzPts val="1150"/>
              <a:buFont typeface="Montserrat"/>
              <a:buNone/>
            </a:pPr>
            <a:r>
              <a:rPr lang="vi-VN" sz="1600" b="1" dirty="0" smtClean="0">
                <a:solidFill>
                  <a:schemeClr val="lt1"/>
                </a:solidFill>
                <a:latin typeface="Montserrat"/>
                <a:sym typeface="Montserrat"/>
              </a:rPr>
              <a:t>Sử dụng nhiều thiết bị công nghệ</a:t>
            </a:r>
            <a:endParaRPr dirty="0"/>
          </a:p>
        </p:txBody>
      </p:sp>
      <p:sp>
        <p:nvSpPr>
          <p:cNvPr id="177" name="Google Shape;177;p2"/>
          <p:cNvSpPr txBox="1"/>
          <p:nvPr/>
        </p:nvSpPr>
        <p:spPr>
          <a:xfrm>
            <a:off x="755620" y="1337342"/>
            <a:ext cx="45720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accent1"/>
                </a:solidFill>
                <a:latin typeface="Montserrat ExtraBold"/>
                <a:ea typeface="Montserrat ExtraBold"/>
                <a:cs typeface="Montserrat ExtraBold"/>
                <a:sym typeface="Montserrat ExtraBold"/>
              </a:rPr>
              <a:t>LÝ DO CHỌN ĐỀ TÀI</a:t>
            </a:r>
            <a:endParaRPr/>
          </a:p>
        </p:txBody>
      </p:sp>
      <p:sp>
        <p:nvSpPr>
          <p:cNvPr id="178" name="Google Shape;178;p2"/>
          <p:cNvSpPr txBox="1"/>
          <p:nvPr/>
        </p:nvSpPr>
        <p:spPr>
          <a:xfrm>
            <a:off x="8105313" y="6393687"/>
            <a:ext cx="967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smtClean="0">
                <a:solidFill>
                  <a:schemeClr val="lt1"/>
                </a:solidFill>
                <a:latin typeface="Arial"/>
                <a:ea typeface="Arial"/>
                <a:cs typeface="Arial"/>
                <a:sym typeface="Arial"/>
              </a:rPr>
              <a:t>02/</a:t>
            </a:r>
            <a:r>
              <a:rPr lang="vi-VN" sz="1400" dirty="0" smtClean="0">
                <a:solidFill>
                  <a:schemeClr val="lt1"/>
                </a:solidFill>
                <a:latin typeface="Arial"/>
                <a:ea typeface="Arial"/>
                <a:cs typeface="Arial"/>
                <a:sym typeface="Arial"/>
              </a:rPr>
              <a:t>20</a:t>
            </a:r>
            <a:endParaRPr dirty="0"/>
          </a:p>
        </p:txBody>
      </p:sp>
      <p:grpSp>
        <p:nvGrpSpPr>
          <p:cNvPr id="179" name="Google Shape;179;p2"/>
          <p:cNvGrpSpPr/>
          <p:nvPr/>
        </p:nvGrpSpPr>
        <p:grpSpPr>
          <a:xfrm>
            <a:off x="755620" y="6942327"/>
            <a:ext cx="6369523" cy="2803878"/>
            <a:chOff x="938500" y="3866993"/>
            <a:chExt cx="6369523" cy="2803878"/>
          </a:xfrm>
        </p:grpSpPr>
        <p:pic>
          <p:nvPicPr>
            <p:cNvPr id="180" name="Google Shape;180;p2"/>
            <p:cNvPicPr preferRelativeResize="0"/>
            <p:nvPr/>
          </p:nvPicPr>
          <p:blipFill rotWithShape="1">
            <a:blip r:embed="rId3">
              <a:alphaModFix/>
            </a:blip>
            <a:srcRect/>
            <a:stretch/>
          </p:blipFill>
          <p:spPr>
            <a:xfrm>
              <a:off x="5609460" y="5005326"/>
              <a:ext cx="1025654" cy="1025654"/>
            </a:xfrm>
            <a:prstGeom prst="rect">
              <a:avLst/>
            </a:prstGeom>
            <a:noFill/>
            <a:ln>
              <a:noFill/>
            </a:ln>
          </p:spPr>
        </p:pic>
        <p:pic>
          <p:nvPicPr>
            <p:cNvPr id="181" name="Google Shape;181;p2"/>
            <p:cNvPicPr preferRelativeResize="0"/>
            <p:nvPr/>
          </p:nvPicPr>
          <p:blipFill rotWithShape="1">
            <a:blip r:embed="rId4">
              <a:alphaModFix/>
            </a:blip>
            <a:srcRect/>
            <a:stretch/>
          </p:blipFill>
          <p:spPr>
            <a:xfrm>
              <a:off x="2200980" y="4821706"/>
              <a:ext cx="1209274" cy="1209274"/>
            </a:xfrm>
            <a:prstGeom prst="rect">
              <a:avLst/>
            </a:prstGeom>
            <a:noFill/>
            <a:ln>
              <a:noFill/>
            </a:ln>
          </p:spPr>
        </p:pic>
        <p:sp>
          <p:nvSpPr>
            <p:cNvPr id="182" name="Google Shape;182;p2"/>
            <p:cNvSpPr txBox="1"/>
            <p:nvPr/>
          </p:nvSpPr>
          <p:spPr>
            <a:xfrm>
              <a:off x="1627445" y="6127895"/>
              <a:ext cx="2356345" cy="542976"/>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lt1"/>
                </a:buClr>
                <a:buSzPts val="1150"/>
                <a:buFont typeface="Montserrat"/>
                <a:buNone/>
              </a:pPr>
              <a:r>
                <a:rPr lang="en-US" sz="1600" b="1" i="0" u="none" strike="noStrike" cap="none">
                  <a:solidFill>
                    <a:schemeClr val="lt1"/>
                  </a:solidFill>
                  <a:latin typeface="Montserrat"/>
                  <a:ea typeface="Montserrat"/>
                  <a:cs typeface="Montserrat"/>
                  <a:sym typeface="Montserrat"/>
                </a:rPr>
                <a:t>Nắm bắt công nghệ</a:t>
              </a:r>
              <a:endParaRPr/>
            </a:p>
          </p:txBody>
        </p:sp>
        <p:sp>
          <p:nvSpPr>
            <p:cNvPr id="183" name="Google Shape;183;p2"/>
            <p:cNvSpPr txBox="1"/>
            <p:nvPr/>
          </p:nvSpPr>
          <p:spPr>
            <a:xfrm>
              <a:off x="4951678" y="6127895"/>
              <a:ext cx="2356345" cy="542976"/>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lt1"/>
                </a:buClr>
                <a:buSzPts val="1150"/>
                <a:buFont typeface="Montserrat"/>
                <a:buNone/>
              </a:pPr>
              <a:r>
                <a:rPr lang="en-US" sz="1600" b="1" i="0" u="none" strike="noStrike" cap="none">
                  <a:solidFill>
                    <a:schemeClr val="lt1"/>
                  </a:solidFill>
                  <a:latin typeface="Montserrat"/>
                  <a:ea typeface="Montserrat"/>
                  <a:cs typeface="Montserrat"/>
                  <a:sym typeface="Montserrat"/>
                </a:rPr>
                <a:t>Xây dựng Website</a:t>
              </a:r>
              <a:endParaRPr/>
            </a:p>
          </p:txBody>
        </p:sp>
        <p:sp>
          <p:nvSpPr>
            <p:cNvPr id="184" name="Google Shape;184;p2"/>
            <p:cNvSpPr txBox="1"/>
            <p:nvPr/>
          </p:nvSpPr>
          <p:spPr>
            <a:xfrm>
              <a:off x="938500" y="3866993"/>
              <a:ext cx="45720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accent1"/>
                  </a:solidFill>
                  <a:latin typeface="Montserrat ExtraBold"/>
                  <a:ea typeface="Montserrat ExtraBold"/>
                  <a:cs typeface="Montserrat ExtraBold"/>
                  <a:sym typeface="Montserrat ExtraBold"/>
                </a:rPr>
                <a:t>MỤC TIÊU</a:t>
              </a:r>
              <a:endParaRPr/>
            </a:p>
          </p:txBody>
        </p:sp>
      </p:grpSp>
      <p:pic>
        <p:nvPicPr>
          <p:cNvPr id="19" name="Google Shape;1190;p54"/>
          <p:cNvPicPr preferRelativeResize="0"/>
          <p:nvPr/>
        </p:nvPicPr>
        <p:blipFill rotWithShape="1">
          <a:blip r:embed="rId5">
            <a:alphaModFix/>
          </a:blip>
          <a:srcRect t="16547" b="16540"/>
          <a:stretch/>
        </p:blipFill>
        <p:spPr>
          <a:xfrm>
            <a:off x="1399236" y="2205938"/>
            <a:ext cx="1522615" cy="1018800"/>
          </a:xfrm>
          <a:prstGeom prst="rect">
            <a:avLst/>
          </a:prstGeom>
          <a:noFill/>
          <a:ln>
            <a:noFill/>
          </a:ln>
        </p:spPr>
      </p:pic>
      <p:pic>
        <p:nvPicPr>
          <p:cNvPr id="20" name="Google Shape;1195;p54"/>
          <p:cNvPicPr preferRelativeResize="0"/>
          <p:nvPr/>
        </p:nvPicPr>
        <p:blipFill rotWithShape="1">
          <a:blip r:embed="rId6">
            <a:alphaModFix/>
          </a:blip>
          <a:srcRect/>
          <a:stretch/>
        </p:blipFill>
        <p:spPr>
          <a:xfrm>
            <a:off x="3801793" y="2080120"/>
            <a:ext cx="1270420" cy="1270435"/>
          </a:xfrm>
          <a:prstGeom prst="rect">
            <a:avLst/>
          </a:prstGeom>
          <a:noFill/>
          <a:ln>
            <a:noFill/>
          </a:ln>
        </p:spPr>
      </p:pic>
      <p:pic>
        <p:nvPicPr>
          <p:cNvPr id="21" name="Google Shape;1196;p54"/>
          <p:cNvPicPr preferRelativeResize="0"/>
          <p:nvPr/>
        </p:nvPicPr>
        <p:blipFill rotWithShape="1">
          <a:blip r:embed="rId7">
            <a:alphaModFix/>
          </a:blip>
          <a:srcRect t="6377" b="6377"/>
          <a:stretch/>
        </p:blipFill>
        <p:spPr>
          <a:xfrm>
            <a:off x="5988448" y="2116613"/>
            <a:ext cx="1372495" cy="11974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5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3"/>
                                        </p:tgtEl>
                                        <p:attrNameLst>
                                          <p:attrName>style.visibility</p:attrName>
                                        </p:attrNameLst>
                                      </p:cBhvr>
                                      <p:to>
                                        <p:strVal val="visible"/>
                                      </p:to>
                                    </p:set>
                                    <p:animEffect transition="in" filter="fade">
                                      <p:cBhvr>
                                        <p:cTn id="12" dur="500"/>
                                        <p:tgtEl>
                                          <p:spTgt spid="1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5"/>
                                        </p:tgtEl>
                                        <p:attrNameLst>
                                          <p:attrName>style.visibility</p:attrName>
                                        </p:attrNameLst>
                                      </p:cBhvr>
                                      <p:to>
                                        <p:strVal val="visible"/>
                                      </p:to>
                                    </p:set>
                                    <p:animEffect transition="in" filter="fade">
                                      <p:cBhvr>
                                        <p:cTn id="17"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P spid="173" grpId="0"/>
      <p:bldP spid="17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8"/>
          <p:cNvSpPr txBox="1">
            <a:spLocks noGrp="1"/>
          </p:cNvSpPr>
          <p:nvPr>
            <p:ph type="ctrTitle"/>
          </p:nvPr>
        </p:nvSpPr>
        <p:spPr>
          <a:xfrm>
            <a:off x="2175900" y="2807350"/>
            <a:ext cx="4792200" cy="644700"/>
          </a:xfrm>
          <a:prstGeom prst="rect">
            <a:avLst/>
          </a:prstGeom>
          <a:noFill/>
          <a:ln>
            <a:noFill/>
          </a:ln>
          <a:effectLst>
            <a:outerShdw blurRad="142875" dist="19050" dir="8760000" algn="bl" rotWithShape="0">
              <a:srgbClr val="76A5AF">
                <a:alpha val="49803"/>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Clr>
                <a:schemeClr val="lt1"/>
              </a:buClr>
              <a:buSzPts val="3600"/>
              <a:buNone/>
            </a:pPr>
            <a:r>
              <a:rPr lang="en-US" sz="4400"/>
              <a:t>XIN CẢM ƠN!</a:t>
            </a:r>
            <a:endParaRPr sz="4400"/>
          </a:p>
        </p:txBody>
      </p:sp>
      <p:cxnSp>
        <p:nvCxnSpPr>
          <p:cNvPr id="404" name="Google Shape;404;p18"/>
          <p:cNvCxnSpPr/>
          <p:nvPr/>
        </p:nvCxnSpPr>
        <p:spPr>
          <a:xfrm>
            <a:off x="3190500" y="34224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405" name="Google Shape;405;p18"/>
          <p:cNvSpPr txBox="1"/>
          <p:nvPr/>
        </p:nvSpPr>
        <p:spPr>
          <a:xfrm>
            <a:off x="8105313" y="6393687"/>
            <a:ext cx="967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dirty="0">
                <a:solidFill>
                  <a:schemeClr val="lt1"/>
                </a:solidFill>
              </a:rPr>
              <a:t>20</a:t>
            </a:r>
            <a:r>
              <a:rPr lang="en-US" sz="1400" dirty="0" smtClean="0">
                <a:solidFill>
                  <a:schemeClr val="lt1"/>
                </a:solidFill>
                <a:latin typeface="Arial"/>
                <a:ea typeface="Arial"/>
                <a:cs typeface="Arial"/>
                <a:sym typeface="Arial"/>
              </a:rPr>
              <a:t>/</a:t>
            </a:r>
            <a:r>
              <a:rPr lang="vi-VN" sz="1400" smtClean="0">
                <a:solidFill>
                  <a:schemeClr val="lt1"/>
                </a:solidFill>
                <a:latin typeface="Arial"/>
                <a:ea typeface="Arial"/>
                <a:cs typeface="Arial"/>
                <a:sym typeface="Arial"/>
              </a:rPr>
              <a:t>20</a:t>
            </a: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grpSp>
        <p:nvGrpSpPr>
          <p:cNvPr id="189" name="Google Shape;189;p3"/>
          <p:cNvGrpSpPr/>
          <p:nvPr/>
        </p:nvGrpSpPr>
        <p:grpSpPr>
          <a:xfrm>
            <a:off x="880105" y="1479520"/>
            <a:ext cx="4844023" cy="3713648"/>
            <a:chOff x="938500" y="3866993"/>
            <a:chExt cx="4844023" cy="3713648"/>
          </a:xfrm>
        </p:grpSpPr>
        <p:sp>
          <p:nvSpPr>
            <p:cNvPr id="192" name="Google Shape;192;p3"/>
            <p:cNvSpPr txBox="1"/>
            <p:nvPr/>
          </p:nvSpPr>
          <p:spPr>
            <a:xfrm>
              <a:off x="1293756" y="4451768"/>
              <a:ext cx="4488767" cy="3128873"/>
            </a:xfrm>
            <a:prstGeom prst="rect">
              <a:avLst/>
            </a:prstGeom>
            <a:noFill/>
            <a:ln>
              <a:noFill/>
            </a:ln>
          </p:spPr>
          <p:txBody>
            <a:bodyPr spcFirstLastPara="1" wrap="square" lIns="91425" tIns="91425" rIns="91425" bIns="91425" anchor="t" anchorCtr="0">
              <a:noAutofit/>
            </a:bodyPr>
            <a:lstStyle/>
            <a:p>
              <a:pPr marL="0" marR="0" lvl="0" indent="0" rtl="0">
                <a:lnSpc>
                  <a:spcPct val="130000"/>
                </a:lnSpc>
                <a:spcBef>
                  <a:spcPts val="0"/>
                </a:spcBef>
                <a:spcAft>
                  <a:spcPts val="0"/>
                </a:spcAft>
                <a:buClr>
                  <a:schemeClr val="lt1"/>
                </a:buClr>
                <a:buSzPts val="1150"/>
                <a:buFont typeface="Montserrat"/>
                <a:buNone/>
              </a:pPr>
              <a:endParaRPr lang="vi-VN" sz="1600" b="1" dirty="0" smtClean="0">
                <a:solidFill>
                  <a:schemeClr val="lt1"/>
                </a:solidFill>
                <a:latin typeface="Montserrat"/>
                <a:sym typeface="Montserrat"/>
              </a:endParaRPr>
            </a:p>
            <a:p>
              <a:pPr marL="0" marR="0" lvl="0" indent="0" rtl="0">
                <a:lnSpc>
                  <a:spcPct val="130000"/>
                </a:lnSpc>
                <a:spcBef>
                  <a:spcPts val="0"/>
                </a:spcBef>
                <a:spcAft>
                  <a:spcPts val="0"/>
                </a:spcAft>
                <a:buClr>
                  <a:schemeClr val="lt1"/>
                </a:buClr>
                <a:buSzPts val="1150"/>
                <a:buFont typeface="Montserrat"/>
                <a:buNone/>
              </a:pPr>
              <a:r>
                <a:rPr lang="vi-VN" sz="1600" b="1" dirty="0" smtClean="0">
                  <a:solidFill>
                    <a:schemeClr val="lt1"/>
                  </a:solidFill>
                  <a:latin typeface="Montserrat"/>
                  <a:sym typeface="Montserrat"/>
                </a:rPr>
                <a:t>Quản lý thiết bị chuyên nghiệp</a:t>
              </a:r>
            </a:p>
            <a:p>
              <a:pPr marL="0" marR="0" lvl="0" indent="0" rtl="0">
                <a:lnSpc>
                  <a:spcPct val="130000"/>
                </a:lnSpc>
                <a:spcBef>
                  <a:spcPts val="0"/>
                </a:spcBef>
                <a:spcAft>
                  <a:spcPts val="0"/>
                </a:spcAft>
                <a:buClr>
                  <a:schemeClr val="lt1"/>
                </a:buClr>
                <a:buSzPts val="1150"/>
                <a:buFont typeface="Montserrat"/>
                <a:buNone/>
              </a:pPr>
              <a:endParaRPr lang="vi-VN" sz="1600" b="1" dirty="0" smtClean="0">
                <a:solidFill>
                  <a:schemeClr val="lt1"/>
                </a:solidFill>
                <a:latin typeface="Montserrat"/>
                <a:sym typeface="Montserrat"/>
              </a:endParaRPr>
            </a:p>
            <a:p>
              <a:pPr marL="0" marR="0" lvl="0" indent="0" rtl="0">
                <a:lnSpc>
                  <a:spcPct val="130000"/>
                </a:lnSpc>
                <a:spcBef>
                  <a:spcPts val="0"/>
                </a:spcBef>
                <a:spcAft>
                  <a:spcPts val="0"/>
                </a:spcAft>
                <a:buClr>
                  <a:schemeClr val="lt1"/>
                </a:buClr>
                <a:buSzPts val="1150"/>
                <a:buFont typeface="Montserrat"/>
                <a:buNone/>
              </a:pPr>
              <a:endParaRPr lang="vi-VN" sz="1600" b="1" dirty="0">
                <a:solidFill>
                  <a:schemeClr val="lt1"/>
                </a:solidFill>
                <a:latin typeface="Montserrat"/>
                <a:sym typeface="Montserrat"/>
              </a:endParaRPr>
            </a:p>
            <a:p>
              <a:pPr marL="0" marR="0" lvl="0" indent="0" rtl="0">
                <a:lnSpc>
                  <a:spcPct val="130000"/>
                </a:lnSpc>
                <a:spcBef>
                  <a:spcPts val="0"/>
                </a:spcBef>
                <a:spcAft>
                  <a:spcPts val="0"/>
                </a:spcAft>
                <a:buClr>
                  <a:schemeClr val="lt1"/>
                </a:buClr>
                <a:buSzPts val="1150"/>
                <a:buFont typeface="Montserrat"/>
                <a:buNone/>
              </a:pPr>
              <a:r>
                <a:rPr lang="vi-VN" sz="1600" b="1" dirty="0" smtClean="0">
                  <a:solidFill>
                    <a:schemeClr val="lt1"/>
                  </a:solidFill>
                  <a:latin typeface="Montserrat"/>
                  <a:sym typeface="Montserrat"/>
                </a:rPr>
                <a:t>Tính đáng tin cậy, hiệu suất và giảm thiểu sai sót</a:t>
              </a:r>
            </a:p>
            <a:p>
              <a:pPr marL="0" marR="0" lvl="0" indent="0" rtl="0">
                <a:lnSpc>
                  <a:spcPct val="130000"/>
                </a:lnSpc>
                <a:spcBef>
                  <a:spcPts val="0"/>
                </a:spcBef>
                <a:spcAft>
                  <a:spcPts val="0"/>
                </a:spcAft>
                <a:buClr>
                  <a:schemeClr val="lt1"/>
                </a:buClr>
                <a:buSzPts val="1150"/>
                <a:buFont typeface="Montserrat"/>
                <a:buNone/>
              </a:pPr>
              <a:endParaRPr lang="vi-VN" sz="1600" b="1" dirty="0" smtClean="0">
                <a:solidFill>
                  <a:schemeClr val="lt1"/>
                </a:solidFill>
                <a:latin typeface="Montserrat"/>
                <a:sym typeface="Montserrat"/>
              </a:endParaRPr>
            </a:p>
            <a:p>
              <a:pPr marL="0" marR="0" lvl="0" indent="0" rtl="0">
                <a:lnSpc>
                  <a:spcPct val="130000"/>
                </a:lnSpc>
                <a:spcBef>
                  <a:spcPts val="0"/>
                </a:spcBef>
                <a:spcAft>
                  <a:spcPts val="0"/>
                </a:spcAft>
                <a:buClr>
                  <a:schemeClr val="lt1"/>
                </a:buClr>
                <a:buSzPts val="1150"/>
                <a:buFont typeface="Montserrat"/>
                <a:buNone/>
              </a:pPr>
              <a:endParaRPr lang="vi-VN" sz="1600" b="1" dirty="0" smtClean="0">
                <a:solidFill>
                  <a:schemeClr val="lt1"/>
                </a:solidFill>
                <a:latin typeface="Montserrat"/>
                <a:sym typeface="Montserrat"/>
              </a:endParaRPr>
            </a:p>
            <a:p>
              <a:pPr marL="0" marR="0" lvl="0" indent="0" rtl="0">
                <a:lnSpc>
                  <a:spcPct val="130000"/>
                </a:lnSpc>
                <a:spcBef>
                  <a:spcPts val="0"/>
                </a:spcBef>
                <a:spcAft>
                  <a:spcPts val="0"/>
                </a:spcAft>
                <a:buClr>
                  <a:schemeClr val="lt1"/>
                </a:buClr>
                <a:buSzPts val="1150"/>
                <a:buFont typeface="Montserrat"/>
                <a:buNone/>
              </a:pPr>
              <a:r>
                <a:rPr lang="vi-VN" sz="1600" b="1" dirty="0" smtClean="0">
                  <a:solidFill>
                    <a:schemeClr val="lt1"/>
                  </a:solidFill>
                  <a:latin typeface="Montserrat"/>
                  <a:sym typeface="Montserrat"/>
                </a:rPr>
                <a:t>Kiến thức, kỹ năng và thái độ làm việc</a:t>
              </a:r>
            </a:p>
            <a:p>
              <a:pPr marL="0" marR="0" lvl="0" indent="0" rtl="0">
                <a:lnSpc>
                  <a:spcPct val="130000"/>
                </a:lnSpc>
                <a:spcBef>
                  <a:spcPts val="0"/>
                </a:spcBef>
                <a:spcAft>
                  <a:spcPts val="0"/>
                </a:spcAft>
                <a:buClr>
                  <a:schemeClr val="lt1"/>
                </a:buClr>
                <a:buSzPts val="1150"/>
                <a:buFont typeface="Montserrat"/>
                <a:buNone/>
              </a:pPr>
              <a:endParaRPr dirty="0"/>
            </a:p>
          </p:txBody>
        </p:sp>
        <p:sp>
          <p:nvSpPr>
            <p:cNvPr id="194" name="Google Shape;194;p3"/>
            <p:cNvSpPr txBox="1"/>
            <p:nvPr/>
          </p:nvSpPr>
          <p:spPr>
            <a:xfrm>
              <a:off x="938500" y="3866993"/>
              <a:ext cx="45720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accent1"/>
                  </a:solidFill>
                  <a:latin typeface="Montserrat ExtraBold"/>
                  <a:ea typeface="Montserrat ExtraBold"/>
                  <a:cs typeface="Montserrat ExtraBold"/>
                  <a:sym typeface="Montserrat ExtraBold"/>
                </a:rPr>
                <a:t>MỤC TIÊU</a:t>
              </a:r>
              <a:endParaRPr/>
            </a:p>
          </p:txBody>
        </p:sp>
      </p:grpSp>
      <p:sp>
        <p:nvSpPr>
          <p:cNvPr id="195" name="Google Shape;195;p3"/>
          <p:cNvSpPr txBox="1"/>
          <p:nvPr/>
        </p:nvSpPr>
        <p:spPr>
          <a:xfrm>
            <a:off x="8105313" y="6393687"/>
            <a:ext cx="967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smtClean="0">
                <a:solidFill>
                  <a:schemeClr val="lt1"/>
                </a:solidFill>
                <a:latin typeface="Arial"/>
                <a:ea typeface="Arial"/>
                <a:cs typeface="Arial"/>
                <a:sym typeface="Arial"/>
              </a:rPr>
              <a:t>03/</a:t>
            </a:r>
            <a:r>
              <a:rPr lang="vi-VN" sz="1400" dirty="0" smtClean="0">
                <a:solidFill>
                  <a:schemeClr val="lt1"/>
                </a:solidFill>
                <a:latin typeface="Arial"/>
                <a:ea typeface="Arial"/>
                <a:cs typeface="Arial"/>
                <a:sym typeface="Arial"/>
              </a:rPr>
              <a:t>20</a:t>
            </a:r>
            <a:endParaRPr dirty="0"/>
          </a:p>
        </p:txBody>
      </p:sp>
      <p:grpSp>
        <p:nvGrpSpPr>
          <p:cNvPr id="196" name="Google Shape;196;p3"/>
          <p:cNvGrpSpPr/>
          <p:nvPr/>
        </p:nvGrpSpPr>
        <p:grpSpPr>
          <a:xfrm>
            <a:off x="1235361" y="-2101552"/>
            <a:ext cx="1762152" cy="1971887"/>
            <a:chOff x="1391882" y="1431657"/>
            <a:chExt cx="1762152" cy="1971887"/>
          </a:xfrm>
        </p:grpSpPr>
        <p:pic>
          <p:nvPicPr>
            <p:cNvPr id="197" name="Google Shape;197;p3"/>
            <p:cNvPicPr preferRelativeResize="0"/>
            <p:nvPr/>
          </p:nvPicPr>
          <p:blipFill rotWithShape="1">
            <a:blip r:embed="rId3">
              <a:alphaModFix/>
            </a:blip>
            <a:srcRect/>
            <a:stretch/>
          </p:blipFill>
          <p:spPr>
            <a:xfrm>
              <a:off x="1515550" y="1431657"/>
              <a:ext cx="1514817" cy="1514817"/>
            </a:xfrm>
            <a:prstGeom prst="rect">
              <a:avLst/>
            </a:prstGeom>
            <a:noFill/>
            <a:ln>
              <a:noFill/>
            </a:ln>
          </p:spPr>
        </p:pic>
        <p:sp>
          <p:nvSpPr>
            <p:cNvPr id="198" name="Google Shape;198;p3"/>
            <p:cNvSpPr txBox="1"/>
            <p:nvPr/>
          </p:nvSpPr>
          <p:spPr>
            <a:xfrm>
              <a:off x="1391882" y="2860568"/>
              <a:ext cx="1762152" cy="542976"/>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lt1"/>
                </a:buClr>
                <a:buSzPts val="1150"/>
                <a:buFont typeface="Montserrat"/>
                <a:buNone/>
              </a:pPr>
              <a:r>
                <a:rPr lang="en-US" sz="1600" b="1" i="0" u="none" strike="noStrike" cap="none">
                  <a:solidFill>
                    <a:schemeClr val="lt1"/>
                  </a:solidFill>
                  <a:latin typeface="Montserrat"/>
                  <a:ea typeface="Montserrat"/>
                  <a:cs typeface="Montserrat"/>
                  <a:sym typeface="Montserrat"/>
                </a:rPr>
                <a:t>Nhu cầu cao</a:t>
              </a:r>
              <a:endParaRPr/>
            </a:p>
          </p:txBody>
        </p:sp>
      </p:grpSp>
      <p:grpSp>
        <p:nvGrpSpPr>
          <p:cNvPr id="199" name="Google Shape;199;p3"/>
          <p:cNvGrpSpPr/>
          <p:nvPr/>
        </p:nvGrpSpPr>
        <p:grpSpPr>
          <a:xfrm>
            <a:off x="3689953" y="-1972381"/>
            <a:ext cx="1762152" cy="1868172"/>
            <a:chOff x="3846474" y="1560828"/>
            <a:chExt cx="1762152" cy="1868172"/>
          </a:xfrm>
        </p:grpSpPr>
        <p:pic>
          <p:nvPicPr>
            <p:cNvPr id="200" name="Google Shape;200;p3"/>
            <p:cNvPicPr preferRelativeResize="0"/>
            <p:nvPr/>
          </p:nvPicPr>
          <p:blipFill rotWithShape="1">
            <a:blip r:embed="rId4">
              <a:alphaModFix/>
            </a:blip>
            <a:srcRect/>
            <a:stretch/>
          </p:blipFill>
          <p:spPr>
            <a:xfrm>
              <a:off x="4099314" y="1560828"/>
              <a:ext cx="1256473" cy="1256473"/>
            </a:xfrm>
            <a:prstGeom prst="rect">
              <a:avLst/>
            </a:prstGeom>
            <a:noFill/>
            <a:ln>
              <a:noFill/>
            </a:ln>
          </p:spPr>
        </p:pic>
        <p:sp>
          <p:nvSpPr>
            <p:cNvPr id="201" name="Google Shape;201;p3"/>
            <p:cNvSpPr txBox="1"/>
            <p:nvPr/>
          </p:nvSpPr>
          <p:spPr>
            <a:xfrm>
              <a:off x="3846474" y="2886024"/>
              <a:ext cx="1762152" cy="542976"/>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lt1"/>
                </a:buClr>
                <a:buSzPts val="1150"/>
                <a:buFont typeface="Montserrat"/>
                <a:buNone/>
              </a:pPr>
              <a:r>
                <a:rPr lang="en-US" sz="1600" b="1" i="0" u="none" strike="noStrike" cap="none">
                  <a:solidFill>
                    <a:schemeClr val="lt1"/>
                  </a:solidFill>
                  <a:latin typeface="Montserrat"/>
                  <a:ea typeface="Montserrat"/>
                  <a:cs typeface="Montserrat"/>
                  <a:sym typeface="Montserrat"/>
                </a:rPr>
                <a:t>Cạnh tranh</a:t>
              </a:r>
              <a:endParaRPr/>
            </a:p>
          </p:txBody>
        </p:sp>
      </p:grpSp>
      <p:grpSp>
        <p:nvGrpSpPr>
          <p:cNvPr id="202" name="Google Shape;202;p3"/>
          <p:cNvGrpSpPr/>
          <p:nvPr/>
        </p:nvGrpSpPr>
        <p:grpSpPr>
          <a:xfrm>
            <a:off x="5911204" y="-1854973"/>
            <a:ext cx="1762152" cy="1716275"/>
            <a:chOff x="6067725" y="1678236"/>
            <a:chExt cx="1762152" cy="1716275"/>
          </a:xfrm>
        </p:grpSpPr>
        <p:sp>
          <p:nvSpPr>
            <p:cNvPr id="203" name="Google Shape;203;p3"/>
            <p:cNvSpPr txBox="1"/>
            <p:nvPr/>
          </p:nvSpPr>
          <p:spPr>
            <a:xfrm>
              <a:off x="6067725" y="2851535"/>
              <a:ext cx="1762152" cy="542976"/>
            </a:xfrm>
            <a:prstGeom prst="rect">
              <a:avLst/>
            </a:prstGeom>
            <a:noFill/>
            <a:ln>
              <a:noFill/>
            </a:ln>
          </p:spPr>
          <p:txBody>
            <a:bodyPr spcFirstLastPara="1" wrap="square" lIns="91425" tIns="91425" rIns="91425" bIns="91425" anchor="t" anchorCtr="0">
              <a:noAutofit/>
            </a:bodyPr>
            <a:lstStyle/>
            <a:p>
              <a:pPr marL="0" marR="0" lvl="0" indent="0" algn="ctr" rtl="0">
                <a:lnSpc>
                  <a:spcPct val="130000"/>
                </a:lnSpc>
                <a:spcBef>
                  <a:spcPts val="0"/>
                </a:spcBef>
                <a:spcAft>
                  <a:spcPts val="0"/>
                </a:spcAft>
                <a:buClr>
                  <a:schemeClr val="lt1"/>
                </a:buClr>
                <a:buSzPts val="1150"/>
                <a:buFont typeface="Montserrat"/>
                <a:buNone/>
              </a:pPr>
              <a:r>
                <a:rPr lang="en-US" sz="1600" b="1" i="0" u="none" strike="noStrike" cap="none">
                  <a:solidFill>
                    <a:schemeClr val="lt1"/>
                  </a:solidFill>
                  <a:latin typeface="Montserrat"/>
                  <a:ea typeface="Montserrat"/>
                  <a:cs typeface="Montserrat"/>
                  <a:sym typeface="Montserrat"/>
                </a:rPr>
                <a:t>Tăng quy mô</a:t>
              </a:r>
              <a:endParaRPr/>
            </a:p>
          </p:txBody>
        </p:sp>
        <p:pic>
          <p:nvPicPr>
            <p:cNvPr id="204" name="Google Shape;204;p3"/>
            <p:cNvPicPr preferRelativeResize="0"/>
            <p:nvPr/>
          </p:nvPicPr>
          <p:blipFill rotWithShape="1">
            <a:blip r:embed="rId5">
              <a:alphaModFix/>
            </a:blip>
            <a:srcRect/>
            <a:stretch/>
          </p:blipFill>
          <p:spPr>
            <a:xfrm>
              <a:off x="6424734" y="1678236"/>
              <a:ext cx="1048135" cy="1048135"/>
            </a:xfrm>
            <a:prstGeom prst="rect">
              <a:avLst/>
            </a:prstGeom>
            <a:noFill/>
            <a:ln>
              <a:noFill/>
            </a:ln>
          </p:spPr>
        </p:pic>
      </p:grpSp>
      <p:sp>
        <p:nvSpPr>
          <p:cNvPr id="205" name="Google Shape;205;p3"/>
          <p:cNvSpPr txBox="1"/>
          <p:nvPr/>
        </p:nvSpPr>
        <p:spPr>
          <a:xfrm>
            <a:off x="781979" y="-2866427"/>
            <a:ext cx="45720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accent1"/>
                </a:solidFill>
                <a:latin typeface="Montserrat ExtraBold"/>
                <a:ea typeface="Montserrat ExtraBold"/>
                <a:cs typeface="Montserrat ExtraBold"/>
                <a:sym typeface="Montserrat ExtraBold"/>
              </a:rPr>
              <a:t>LÝ DO CHỌN ĐỀ TÀI</a:t>
            </a:r>
            <a:endParaRPr/>
          </a:p>
        </p:txBody>
      </p:sp>
      <p:pic>
        <p:nvPicPr>
          <p:cNvPr id="20" name="Google Shape;733;p42"/>
          <p:cNvPicPr preferRelativeResize="0">
            <a:picLocks noGrp="1"/>
          </p:cNvPicPr>
          <p:nvPr/>
        </p:nvPicPr>
        <p:blipFill rotWithShape="1">
          <a:blip r:embed="rId6">
            <a:alphaModFix/>
          </a:blip>
          <a:srcRect l="37896" r="29671"/>
          <a:stretch/>
        </p:blipFill>
        <p:spPr>
          <a:xfrm>
            <a:off x="6562114" y="1871885"/>
            <a:ext cx="1724636" cy="3640196"/>
          </a:xfrm>
          <a:prstGeom prst="rect">
            <a:avLst/>
          </a:prstGeom>
          <a:noFill/>
          <a:ln>
            <a:noFill/>
          </a:ln>
        </p:spPr>
      </p:pic>
      <p:grpSp>
        <p:nvGrpSpPr>
          <p:cNvPr id="21" name="Google Shape;9050;p61"/>
          <p:cNvGrpSpPr/>
          <p:nvPr/>
        </p:nvGrpSpPr>
        <p:grpSpPr>
          <a:xfrm>
            <a:off x="741297" y="2460132"/>
            <a:ext cx="356195" cy="265631"/>
            <a:chOff x="5216456" y="3725484"/>
            <a:chExt cx="356195" cy="265631"/>
          </a:xfrm>
        </p:grpSpPr>
        <p:sp>
          <p:nvSpPr>
            <p:cNvPr id="22" name="Google Shape;9051;p61"/>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9052;p61"/>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4" name="Google Shape;9050;p61"/>
          <p:cNvGrpSpPr/>
          <p:nvPr/>
        </p:nvGrpSpPr>
        <p:grpSpPr>
          <a:xfrm>
            <a:off x="711431" y="3495915"/>
            <a:ext cx="356195" cy="265631"/>
            <a:chOff x="5216456" y="3725484"/>
            <a:chExt cx="356195" cy="265631"/>
          </a:xfrm>
        </p:grpSpPr>
        <p:sp>
          <p:nvSpPr>
            <p:cNvPr id="25" name="Google Shape;9051;p61"/>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9052;p61"/>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4" name="Google Shape;9050;p61"/>
          <p:cNvGrpSpPr/>
          <p:nvPr/>
        </p:nvGrpSpPr>
        <p:grpSpPr>
          <a:xfrm>
            <a:off x="741297" y="4653136"/>
            <a:ext cx="356195" cy="265631"/>
            <a:chOff x="5216456" y="3725484"/>
            <a:chExt cx="356195" cy="265631"/>
          </a:xfrm>
        </p:grpSpPr>
        <p:sp>
          <p:nvSpPr>
            <p:cNvPr id="35" name="Google Shape;9051;p61"/>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9052;p61"/>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
          <p:cNvSpPr txBox="1"/>
          <p:nvPr/>
        </p:nvSpPr>
        <p:spPr>
          <a:xfrm>
            <a:off x="2291450" y="591753"/>
            <a:ext cx="45720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chemeClr val="accent1"/>
                </a:solidFill>
                <a:latin typeface="Montserrat ExtraBold"/>
                <a:ea typeface="Montserrat ExtraBold"/>
                <a:cs typeface="Montserrat ExtraBold"/>
                <a:sym typeface="Montserrat ExtraBold"/>
              </a:rPr>
              <a:t>BỐ CỤC</a:t>
            </a:r>
            <a:endParaRPr/>
          </a:p>
        </p:txBody>
      </p:sp>
      <p:sp>
        <p:nvSpPr>
          <p:cNvPr id="211" name="Google Shape;211;p4"/>
          <p:cNvSpPr txBox="1"/>
          <p:nvPr/>
        </p:nvSpPr>
        <p:spPr>
          <a:xfrm>
            <a:off x="1048450" y="2088632"/>
            <a:ext cx="74980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a:solidFill>
                  <a:schemeClr val="lt1"/>
                </a:solidFill>
                <a:latin typeface="Montserrat ExtraBold"/>
                <a:ea typeface="Montserrat ExtraBold"/>
                <a:cs typeface="Montserrat ExtraBold"/>
                <a:sym typeface="Montserrat ExtraBold"/>
              </a:rPr>
              <a:t>01</a:t>
            </a:r>
            <a:endParaRPr/>
          </a:p>
        </p:txBody>
      </p:sp>
      <p:sp>
        <p:nvSpPr>
          <p:cNvPr id="212" name="Google Shape;212;p4"/>
          <p:cNvSpPr/>
          <p:nvPr/>
        </p:nvSpPr>
        <p:spPr>
          <a:xfrm>
            <a:off x="985420" y="1999695"/>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3" name="Google Shape;213;p4"/>
          <p:cNvSpPr txBox="1"/>
          <p:nvPr/>
        </p:nvSpPr>
        <p:spPr>
          <a:xfrm>
            <a:off x="2001915" y="1999695"/>
            <a:ext cx="636427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lt1"/>
                </a:solidFill>
                <a:latin typeface="Montserrat ExtraBold"/>
                <a:ea typeface="Montserrat ExtraBold"/>
                <a:cs typeface="Montserrat ExtraBold"/>
                <a:sym typeface="Montserrat ExtraBold"/>
              </a:rPr>
              <a:t>TỔNG QUAN VỀ ĐỀ TÀI</a:t>
            </a:r>
            <a:endParaRPr dirty="0"/>
          </a:p>
        </p:txBody>
      </p:sp>
      <p:sp>
        <p:nvSpPr>
          <p:cNvPr id="214" name="Google Shape;214;p4"/>
          <p:cNvSpPr txBox="1"/>
          <p:nvPr/>
        </p:nvSpPr>
        <p:spPr>
          <a:xfrm>
            <a:off x="2001915" y="2522915"/>
            <a:ext cx="7142085"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a:solidFill>
                  <a:srgbClr val="D8D8D8"/>
                </a:solidFill>
                <a:latin typeface="Montserrat"/>
                <a:ea typeface="Montserrat"/>
                <a:cs typeface="Montserrat"/>
                <a:sym typeface="Montserrat"/>
              </a:rPr>
              <a:t>Giới thiệu về công nghệ sử dụng, Các yêu cầu của hệ thống.</a:t>
            </a:r>
            <a:endParaRPr/>
          </a:p>
        </p:txBody>
      </p:sp>
      <p:sp>
        <p:nvSpPr>
          <p:cNvPr id="215" name="Google Shape;215;p4"/>
          <p:cNvSpPr txBox="1"/>
          <p:nvPr/>
        </p:nvSpPr>
        <p:spPr>
          <a:xfrm>
            <a:off x="992160" y="3321569"/>
            <a:ext cx="886882"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a:solidFill>
                  <a:schemeClr val="lt1"/>
                </a:solidFill>
                <a:latin typeface="Montserrat ExtraBold"/>
                <a:ea typeface="Montserrat ExtraBold"/>
                <a:cs typeface="Montserrat ExtraBold"/>
                <a:sym typeface="Montserrat ExtraBold"/>
              </a:rPr>
              <a:t>02</a:t>
            </a:r>
            <a:endParaRPr/>
          </a:p>
        </p:txBody>
      </p:sp>
      <p:sp>
        <p:nvSpPr>
          <p:cNvPr id="216" name="Google Shape;216;p4"/>
          <p:cNvSpPr/>
          <p:nvPr/>
        </p:nvSpPr>
        <p:spPr>
          <a:xfrm>
            <a:off x="985420" y="3232632"/>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7" name="Google Shape;217;p4"/>
          <p:cNvSpPr txBox="1"/>
          <p:nvPr/>
        </p:nvSpPr>
        <p:spPr>
          <a:xfrm>
            <a:off x="2001915" y="3214472"/>
            <a:ext cx="636427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lt1"/>
                </a:solidFill>
                <a:latin typeface="Montserrat ExtraBold"/>
                <a:ea typeface="Montserrat ExtraBold"/>
                <a:cs typeface="Montserrat ExtraBold"/>
                <a:sym typeface="Montserrat ExtraBold"/>
              </a:rPr>
              <a:t>PHÂN TÍCH THIẾT KẾ HỆ THỐNG</a:t>
            </a:r>
            <a:endParaRPr dirty="0"/>
          </a:p>
        </p:txBody>
      </p:sp>
      <p:sp>
        <p:nvSpPr>
          <p:cNvPr id="218" name="Google Shape;218;p4"/>
          <p:cNvSpPr txBox="1"/>
          <p:nvPr/>
        </p:nvSpPr>
        <p:spPr>
          <a:xfrm>
            <a:off x="2001915" y="3737692"/>
            <a:ext cx="6156665" cy="4924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a:solidFill>
                  <a:srgbClr val="D8D8D8"/>
                </a:solidFill>
                <a:latin typeface="Montserrat"/>
                <a:ea typeface="Montserrat"/>
                <a:cs typeface="Montserrat"/>
                <a:sym typeface="Montserrat"/>
              </a:rPr>
              <a:t>Các tác nhân của hệ thống, biểu đồ Use case, đặc tả Use case, biểu đồ trình tự, thiết kế cơ sở dữ liệu</a:t>
            </a:r>
            <a:endParaRPr/>
          </a:p>
        </p:txBody>
      </p:sp>
      <p:sp>
        <p:nvSpPr>
          <p:cNvPr id="219" name="Google Shape;219;p4"/>
          <p:cNvSpPr txBox="1"/>
          <p:nvPr/>
        </p:nvSpPr>
        <p:spPr>
          <a:xfrm>
            <a:off x="998900" y="4536346"/>
            <a:ext cx="886882"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a:solidFill>
                  <a:schemeClr val="lt1"/>
                </a:solidFill>
                <a:latin typeface="Montserrat ExtraBold"/>
                <a:ea typeface="Montserrat ExtraBold"/>
                <a:cs typeface="Montserrat ExtraBold"/>
                <a:sym typeface="Montserrat ExtraBold"/>
              </a:rPr>
              <a:t>03</a:t>
            </a:r>
            <a:endParaRPr/>
          </a:p>
        </p:txBody>
      </p:sp>
      <p:sp>
        <p:nvSpPr>
          <p:cNvPr id="220" name="Google Shape;220;p4"/>
          <p:cNvSpPr/>
          <p:nvPr/>
        </p:nvSpPr>
        <p:spPr>
          <a:xfrm>
            <a:off x="992160" y="4447409"/>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1" name="Google Shape;221;p4"/>
          <p:cNvSpPr txBox="1"/>
          <p:nvPr/>
        </p:nvSpPr>
        <p:spPr>
          <a:xfrm>
            <a:off x="2008655" y="4429249"/>
            <a:ext cx="636427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lt1"/>
                </a:solidFill>
                <a:latin typeface="Montserrat ExtraBold"/>
                <a:ea typeface="Montserrat ExtraBold"/>
                <a:cs typeface="Montserrat ExtraBold"/>
                <a:sym typeface="Montserrat ExtraBold"/>
              </a:rPr>
              <a:t>CÀI ĐẶT ỨNG DỤNG</a:t>
            </a:r>
            <a:endParaRPr dirty="0"/>
          </a:p>
        </p:txBody>
      </p:sp>
      <p:cxnSp>
        <p:nvCxnSpPr>
          <p:cNvPr id="222" name="Google Shape;222;p4"/>
          <p:cNvCxnSpPr/>
          <p:nvPr/>
        </p:nvCxnSpPr>
        <p:spPr>
          <a:xfrm>
            <a:off x="3885128" y="1361546"/>
            <a:ext cx="1503618"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223" name="Google Shape;223;p4"/>
          <p:cNvSpPr txBox="1"/>
          <p:nvPr/>
        </p:nvSpPr>
        <p:spPr>
          <a:xfrm>
            <a:off x="8105313" y="6393687"/>
            <a:ext cx="967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smtClean="0">
                <a:solidFill>
                  <a:schemeClr val="lt1"/>
                </a:solidFill>
                <a:latin typeface="Arial"/>
                <a:ea typeface="Arial"/>
                <a:cs typeface="Arial"/>
                <a:sym typeface="Arial"/>
              </a:rPr>
              <a:t>04/</a:t>
            </a:r>
            <a:r>
              <a:rPr lang="vi-VN" sz="1400" dirty="0" smtClean="0">
                <a:solidFill>
                  <a:schemeClr val="lt1"/>
                </a:solidFill>
                <a:latin typeface="Arial"/>
                <a:ea typeface="Arial"/>
                <a:cs typeface="Arial"/>
                <a:sym typeface="Arial"/>
              </a:rPr>
              <a:t>20</a:t>
            </a:r>
            <a:endParaRPr dirty="0"/>
          </a:p>
        </p:txBody>
      </p:sp>
      <p:sp>
        <p:nvSpPr>
          <p:cNvPr id="224" name="Google Shape;224;p4"/>
          <p:cNvSpPr txBox="1"/>
          <p:nvPr/>
        </p:nvSpPr>
        <p:spPr>
          <a:xfrm>
            <a:off x="1442341" y="-1022193"/>
            <a:ext cx="7536873" cy="450829"/>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i="1" dirty="0" err="1">
                <a:solidFill>
                  <a:schemeClr val="lt1"/>
                </a:solidFill>
                <a:latin typeface="Arial"/>
                <a:ea typeface="Arial"/>
                <a:cs typeface="Arial"/>
                <a:sym typeface="Arial"/>
              </a:rPr>
              <a:t>Giải</a:t>
            </a:r>
            <a:r>
              <a:rPr lang="en-US" sz="2000" b="1" i="1" dirty="0">
                <a:solidFill>
                  <a:schemeClr val="lt1"/>
                </a:solidFill>
                <a:latin typeface="Arial"/>
                <a:ea typeface="Arial"/>
                <a:cs typeface="Arial"/>
                <a:sym typeface="Arial"/>
              </a:rPr>
              <a:t> </a:t>
            </a:r>
            <a:r>
              <a:rPr lang="en-US" sz="2000" b="1" i="1" dirty="0" err="1">
                <a:solidFill>
                  <a:schemeClr val="lt1"/>
                </a:solidFill>
                <a:latin typeface="Arial"/>
                <a:ea typeface="Arial"/>
                <a:cs typeface="Arial"/>
                <a:sym typeface="Arial"/>
              </a:rPr>
              <a:t>pháp</a:t>
            </a:r>
            <a:r>
              <a:rPr lang="en-US" sz="2000" b="1" i="1" dirty="0">
                <a:solidFill>
                  <a:schemeClr val="lt1"/>
                </a:solidFill>
                <a:latin typeface="Arial"/>
                <a:ea typeface="Arial"/>
                <a:cs typeface="Arial"/>
                <a:sym typeface="Arial"/>
              </a:rPr>
              <a:t> công </a:t>
            </a:r>
            <a:r>
              <a:rPr lang="en-US" sz="2000" b="1" i="1" dirty="0" err="1">
                <a:solidFill>
                  <a:schemeClr val="lt1"/>
                </a:solidFill>
                <a:latin typeface="Arial"/>
                <a:ea typeface="Arial"/>
                <a:cs typeface="Arial"/>
                <a:sym typeface="Arial"/>
              </a:rPr>
              <a:t>nghệ</a:t>
            </a:r>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5"/>
          <p:cNvSpPr txBox="1"/>
          <p:nvPr/>
        </p:nvSpPr>
        <p:spPr>
          <a:xfrm>
            <a:off x="436396" y="437385"/>
            <a:ext cx="74980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a:solidFill>
                  <a:schemeClr val="lt1"/>
                </a:solidFill>
                <a:latin typeface="Montserrat ExtraBold"/>
                <a:ea typeface="Montserrat ExtraBold"/>
                <a:cs typeface="Montserrat ExtraBold"/>
                <a:sym typeface="Montserrat ExtraBold"/>
              </a:rPr>
              <a:t>01</a:t>
            </a:r>
            <a:endParaRPr/>
          </a:p>
        </p:txBody>
      </p:sp>
      <p:sp>
        <p:nvSpPr>
          <p:cNvPr id="230" name="Google Shape;230;p5"/>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1" name="Google Shape;231;p5"/>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Montserrat ExtraBold"/>
                <a:ea typeface="Montserrat ExtraBold"/>
                <a:cs typeface="Montserrat ExtraBold"/>
                <a:sym typeface="Montserrat ExtraBold"/>
              </a:rPr>
              <a:t>TỔNG QUAN VỀ ĐỀ TÀI</a:t>
            </a:r>
            <a:endParaRPr/>
          </a:p>
        </p:txBody>
      </p:sp>
      <p:sp>
        <p:nvSpPr>
          <p:cNvPr id="232" name="Google Shape;232;p5"/>
          <p:cNvSpPr txBox="1"/>
          <p:nvPr/>
        </p:nvSpPr>
        <p:spPr>
          <a:xfrm>
            <a:off x="248369" y="1468911"/>
            <a:ext cx="7536873" cy="450829"/>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i="1">
                <a:solidFill>
                  <a:schemeClr val="lt1"/>
                </a:solidFill>
                <a:latin typeface="Arial"/>
                <a:ea typeface="Arial"/>
                <a:cs typeface="Arial"/>
                <a:sym typeface="Arial"/>
              </a:rPr>
              <a:t>Giải pháp công nghệ</a:t>
            </a:r>
            <a:endParaRPr/>
          </a:p>
        </p:txBody>
      </p:sp>
      <p:sp>
        <p:nvSpPr>
          <p:cNvPr id="245" name="Google Shape;245;p5"/>
          <p:cNvSpPr txBox="1"/>
          <p:nvPr/>
        </p:nvSpPr>
        <p:spPr>
          <a:xfrm>
            <a:off x="8105313" y="6393687"/>
            <a:ext cx="967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smtClean="0">
                <a:solidFill>
                  <a:schemeClr val="lt1"/>
                </a:solidFill>
                <a:latin typeface="Arial"/>
                <a:ea typeface="Arial"/>
                <a:cs typeface="Arial"/>
                <a:sym typeface="Arial"/>
              </a:rPr>
              <a:t>05/</a:t>
            </a:r>
            <a:r>
              <a:rPr lang="vi-VN" sz="1400" dirty="0" smtClean="0">
                <a:solidFill>
                  <a:schemeClr val="lt1"/>
                </a:solidFill>
                <a:latin typeface="Arial"/>
                <a:ea typeface="Arial"/>
                <a:cs typeface="Arial"/>
                <a:sym typeface="Arial"/>
              </a:rPr>
              <a:t>20</a:t>
            </a:r>
            <a:endParaRPr dirty="0"/>
          </a:p>
        </p:txBody>
      </p:sp>
      <p:sp>
        <p:nvSpPr>
          <p:cNvPr id="246" name="Google Shape;246;p5"/>
          <p:cNvSpPr txBox="1"/>
          <p:nvPr/>
        </p:nvSpPr>
        <p:spPr>
          <a:xfrm>
            <a:off x="-8642661" y="1454772"/>
            <a:ext cx="7536873" cy="450829"/>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i="1">
                <a:solidFill>
                  <a:schemeClr val="lt1"/>
                </a:solidFill>
                <a:latin typeface="Arial"/>
                <a:ea typeface="Arial"/>
                <a:cs typeface="Arial"/>
                <a:sym typeface="Arial"/>
              </a:rPr>
              <a:t>Yêu cầu hệ thống</a:t>
            </a:r>
            <a:endParaRPr/>
          </a:p>
        </p:txBody>
      </p:sp>
      <p:pic>
        <p:nvPicPr>
          <p:cNvPr id="247" name="Google Shape;247;p5"/>
          <p:cNvPicPr preferRelativeResize="0"/>
          <p:nvPr/>
        </p:nvPicPr>
        <p:blipFill rotWithShape="1">
          <a:blip r:embed="rId3">
            <a:alphaModFix/>
          </a:blip>
          <a:srcRect/>
          <a:stretch/>
        </p:blipFill>
        <p:spPr>
          <a:xfrm>
            <a:off x="-8129787" y="2506190"/>
            <a:ext cx="1576961" cy="1576961"/>
          </a:xfrm>
          <a:prstGeom prst="rect">
            <a:avLst/>
          </a:prstGeom>
          <a:noFill/>
          <a:ln>
            <a:noFill/>
          </a:ln>
        </p:spPr>
      </p:pic>
      <p:pic>
        <p:nvPicPr>
          <p:cNvPr id="248" name="Google Shape;248;p5"/>
          <p:cNvPicPr preferRelativeResize="0"/>
          <p:nvPr/>
        </p:nvPicPr>
        <p:blipFill rotWithShape="1">
          <a:blip r:embed="rId4">
            <a:alphaModFix/>
          </a:blip>
          <a:srcRect/>
          <a:stretch/>
        </p:blipFill>
        <p:spPr>
          <a:xfrm>
            <a:off x="-5094129" y="2213227"/>
            <a:ext cx="1869924" cy="1869924"/>
          </a:xfrm>
          <a:prstGeom prst="rect">
            <a:avLst/>
          </a:prstGeom>
          <a:noFill/>
          <a:ln>
            <a:noFill/>
          </a:ln>
        </p:spPr>
      </p:pic>
      <p:sp>
        <p:nvSpPr>
          <p:cNvPr id="250" name="Google Shape;250;p5"/>
          <p:cNvSpPr txBox="1"/>
          <p:nvPr/>
        </p:nvSpPr>
        <p:spPr>
          <a:xfrm>
            <a:off x="-8454634" y="4401747"/>
            <a:ext cx="2308603" cy="414985"/>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1800" b="1">
                <a:solidFill>
                  <a:schemeClr val="lt1"/>
                </a:solidFill>
                <a:latin typeface="Arial"/>
                <a:ea typeface="Arial"/>
                <a:cs typeface="Arial"/>
                <a:sym typeface="Arial"/>
              </a:rPr>
              <a:t>Đầy đủ chức năng</a:t>
            </a:r>
            <a:endParaRPr/>
          </a:p>
        </p:txBody>
      </p:sp>
      <p:sp>
        <p:nvSpPr>
          <p:cNvPr id="251" name="Google Shape;251;p5"/>
          <p:cNvSpPr txBox="1"/>
          <p:nvPr/>
        </p:nvSpPr>
        <p:spPr>
          <a:xfrm>
            <a:off x="-5473332" y="4401747"/>
            <a:ext cx="2308603" cy="414985"/>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1800" b="1">
                <a:solidFill>
                  <a:schemeClr val="lt1"/>
                </a:solidFill>
                <a:latin typeface="Arial"/>
                <a:ea typeface="Arial"/>
                <a:cs typeface="Arial"/>
                <a:sym typeface="Arial"/>
              </a:rPr>
              <a:t>Dễ sử dụng</a:t>
            </a:r>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784" y="2133600"/>
            <a:ext cx="3792217" cy="1693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133600"/>
            <a:ext cx="3957592" cy="166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784" y="3802426"/>
            <a:ext cx="3792216" cy="1588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1" y="3802426"/>
            <a:ext cx="3957592" cy="1588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6"/>
          <p:cNvSpPr txBox="1"/>
          <p:nvPr/>
        </p:nvSpPr>
        <p:spPr>
          <a:xfrm>
            <a:off x="436396" y="437385"/>
            <a:ext cx="74980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a:solidFill>
                  <a:schemeClr val="lt1"/>
                </a:solidFill>
                <a:latin typeface="Montserrat ExtraBold"/>
                <a:ea typeface="Montserrat ExtraBold"/>
                <a:cs typeface="Montserrat ExtraBold"/>
                <a:sym typeface="Montserrat ExtraBold"/>
              </a:rPr>
              <a:t>01</a:t>
            </a:r>
            <a:endParaRPr/>
          </a:p>
        </p:txBody>
      </p:sp>
      <p:sp>
        <p:nvSpPr>
          <p:cNvPr id="258" name="Google Shape;258;p6"/>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9" name="Google Shape;259;p6"/>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Montserrat ExtraBold"/>
                <a:ea typeface="Montserrat ExtraBold"/>
                <a:cs typeface="Montserrat ExtraBold"/>
                <a:sym typeface="Montserrat ExtraBold"/>
              </a:rPr>
              <a:t>TỔNG QUAN VỀ ĐỀ TÀI</a:t>
            </a:r>
            <a:endParaRPr/>
          </a:p>
        </p:txBody>
      </p:sp>
      <p:sp>
        <p:nvSpPr>
          <p:cNvPr id="260" name="Google Shape;260;p6"/>
          <p:cNvSpPr txBox="1"/>
          <p:nvPr/>
        </p:nvSpPr>
        <p:spPr>
          <a:xfrm>
            <a:off x="248369" y="1468911"/>
            <a:ext cx="7536873" cy="450829"/>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i="1">
                <a:solidFill>
                  <a:schemeClr val="lt1"/>
                </a:solidFill>
                <a:latin typeface="Arial"/>
                <a:ea typeface="Arial"/>
                <a:cs typeface="Arial"/>
                <a:sym typeface="Arial"/>
              </a:rPr>
              <a:t>Yêu cầu hệ thống</a:t>
            </a:r>
            <a:endParaRPr/>
          </a:p>
        </p:txBody>
      </p:sp>
      <p:sp>
        <p:nvSpPr>
          <p:cNvPr id="261" name="Google Shape;261;p6"/>
          <p:cNvSpPr txBox="1"/>
          <p:nvPr/>
        </p:nvSpPr>
        <p:spPr>
          <a:xfrm>
            <a:off x="8105313" y="6393687"/>
            <a:ext cx="967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smtClean="0">
                <a:solidFill>
                  <a:schemeClr val="lt1"/>
                </a:solidFill>
                <a:latin typeface="Arial"/>
                <a:ea typeface="Arial"/>
                <a:cs typeface="Arial"/>
                <a:sym typeface="Arial"/>
              </a:rPr>
              <a:t>06/</a:t>
            </a:r>
            <a:r>
              <a:rPr lang="vi-VN" sz="1400" dirty="0" smtClean="0">
                <a:solidFill>
                  <a:schemeClr val="lt1"/>
                </a:solidFill>
                <a:latin typeface="Arial"/>
                <a:ea typeface="Arial"/>
                <a:cs typeface="Arial"/>
                <a:sym typeface="Arial"/>
              </a:rPr>
              <a:t>20</a:t>
            </a:r>
            <a:endParaRPr dirty="0"/>
          </a:p>
        </p:txBody>
      </p:sp>
      <p:pic>
        <p:nvPicPr>
          <p:cNvPr id="262" name="Google Shape;262;p6"/>
          <p:cNvPicPr preferRelativeResize="0"/>
          <p:nvPr/>
        </p:nvPicPr>
        <p:blipFill rotWithShape="1">
          <a:blip r:embed="rId3">
            <a:alphaModFix/>
          </a:blip>
          <a:srcRect/>
          <a:stretch/>
        </p:blipFill>
        <p:spPr>
          <a:xfrm>
            <a:off x="761243" y="2520329"/>
            <a:ext cx="1576961" cy="1576961"/>
          </a:xfrm>
          <a:prstGeom prst="rect">
            <a:avLst/>
          </a:prstGeom>
          <a:noFill/>
          <a:ln>
            <a:noFill/>
          </a:ln>
        </p:spPr>
      </p:pic>
      <p:pic>
        <p:nvPicPr>
          <p:cNvPr id="263" name="Google Shape;263;p6"/>
          <p:cNvPicPr preferRelativeResize="0"/>
          <p:nvPr/>
        </p:nvPicPr>
        <p:blipFill rotWithShape="1">
          <a:blip r:embed="rId4">
            <a:alphaModFix/>
          </a:blip>
          <a:srcRect/>
          <a:stretch/>
        </p:blipFill>
        <p:spPr>
          <a:xfrm>
            <a:off x="3796901" y="2227366"/>
            <a:ext cx="1869924" cy="1869924"/>
          </a:xfrm>
          <a:prstGeom prst="rect">
            <a:avLst/>
          </a:prstGeom>
          <a:noFill/>
          <a:ln>
            <a:noFill/>
          </a:ln>
        </p:spPr>
      </p:pic>
      <p:pic>
        <p:nvPicPr>
          <p:cNvPr id="264" name="Google Shape;264;p6"/>
          <p:cNvPicPr preferRelativeResize="0"/>
          <p:nvPr/>
        </p:nvPicPr>
        <p:blipFill rotWithShape="1">
          <a:blip r:embed="rId5">
            <a:alphaModFix/>
          </a:blip>
          <a:srcRect/>
          <a:stretch/>
        </p:blipFill>
        <p:spPr>
          <a:xfrm>
            <a:off x="6863549" y="2376002"/>
            <a:ext cx="1725597" cy="1725597"/>
          </a:xfrm>
          <a:prstGeom prst="rect">
            <a:avLst/>
          </a:prstGeom>
          <a:noFill/>
          <a:ln>
            <a:noFill/>
          </a:ln>
        </p:spPr>
      </p:pic>
      <p:sp>
        <p:nvSpPr>
          <p:cNvPr id="265" name="Google Shape;265;p6"/>
          <p:cNvSpPr txBox="1"/>
          <p:nvPr/>
        </p:nvSpPr>
        <p:spPr>
          <a:xfrm>
            <a:off x="436396" y="4415886"/>
            <a:ext cx="2308603" cy="414985"/>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1800" b="1" dirty="0" err="1">
                <a:solidFill>
                  <a:schemeClr val="lt1"/>
                </a:solidFill>
                <a:latin typeface="Arial"/>
                <a:ea typeface="Arial"/>
                <a:cs typeface="Arial"/>
                <a:sym typeface="Arial"/>
              </a:rPr>
              <a:t>Đầy</a:t>
            </a:r>
            <a:r>
              <a:rPr lang="en-US" sz="1800" b="1" dirty="0">
                <a:solidFill>
                  <a:schemeClr val="lt1"/>
                </a:solidFill>
                <a:latin typeface="Arial"/>
                <a:ea typeface="Arial"/>
                <a:cs typeface="Arial"/>
                <a:sym typeface="Arial"/>
              </a:rPr>
              <a:t> đủ </a:t>
            </a:r>
            <a:r>
              <a:rPr lang="en-US" sz="1800" b="1" dirty="0" err="1">
                <a:solidFill>
                  <a:schemeClr val="lt1"/>
                </a:solidFill>
                <a:latin typeface="Arial"/>
                <a:ea typeface="Arial"/>
                <a:cs typeface="Arial"/>
                <a:sym typeface="Arial"/>
              </a:rPr>
              <a:t>chức</a:t>
            </a:r>
            <a:r>
              <a:rPr lang="en-US" sz="1800" b="1" dirty="0">
                <a:solidFill>
                  <a:schemeClr val="lt1"/>
                </a:solidFill>
                <a:latin typeface="Arial"/>
                <a:ea typeface="Arial"/>
                <a:cs typeface="Arial"/>
                <a:sym typeface="Arial"/>
              </a:rPr>
              <a:t> </a:t>
            </a:r>
            <a:r>
              <a:rPr lang="en-US" sz="1800" b="1" dirty="0" err="1">
                <a:solidFill>
                  <a:schemeClr val="lt1"/>
                </a:solidFill>
                <a:latin typeface="Arial"/>
                <a:ea typeface="Arial"/>
                <a:cs typeface="Arial"/>
                <a:sym typeface="Arial"/>
              </a:rPr>
              <a:t>năng</a:t>
            </a:r>
            <a:endParaRPr dirty="0"/>
          </a:p>
        </p:txBody>
      </p:sp>
      <p:sp>
        <p:nvSpPr>
          <p:cNvPr id="266" name="Google Shape;266;p6"/>
          <p:cNvSpPr txBox="1"/>
          <p:nvPr/>
        </p:nvSpPr>
        <p:spPr>
          <a:xfrm>
            <a:off x="3417698" y="4415886"/>
            <a:ext cx="2308603" cy="414985"/>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1800" b="1" dirty="0">
                <a:solidFill>
                  <a:schemeClr val="lt1"/>
                </a:solidFill>
                <a:latin typeface="Arial"/>
                <a:ea typeface="Arial"/>
                <a:cs typeface="Arial"/>
                <a:sym typeface="Arial"/>
              </a:rPr>
              <a:t>Dễ </a:t>
            </a:r>
            <a:r>
              <a:rPr lang="en-US" sz="1800" b="1" dirty="0" err="1">
                <a:solidFill>
                  <a:schemeClr val="lt1"/>
                </a:solidFill>
                <a:latin typeface="Arial"/>
                <a:ea typeface="Arial"/>
                <a:cs typeface="Arial"/>
                <a:sym typeface="Arial"/>
              </a:rPr>
              <a:t>sử</a:t>
            </a:r>
            <a:r>
              <a:rPr lang="en-US" sz="1800" b="1" dirty="0">
                <a:solidFill>
                  <a:schemeClr val="lt1"/>
                </a:solidFill>
                <a:latin typeface="Arial"/>
                <a:ea typeface="Arial"/>
                <a:cs typeface="Arial"/>
                <a:sym typeface="Arial"/>
              </a:rPr>
              <a:t> </a:t>
            </a:r>
            <a:r>
              <a:rPr lang="en-US" sz="1800" b="1" dirty="0" err="1">
                <a:solidFill>
                  <a:schemeClr val="lt1"/>
                </a:solidFill>
                <a:latin typeface="Arial"/>
                <a:ea typeface="Arial"/>
                <a:cs typeface="Arial"/>
                <a:sym typeface="Arial"/>
              </a:rPr>
              <a:t>dụng</a:t>
            </a:r>
            <a:endParaRPr dirty="0"/>
          </a:p>
        </p:txBody>
      </p:sp>
      <p:sp>
        <p:nvSpPr>
          <p:cNvPr id="267" name="Google Shape;267;p6"/>
          <p:cNvSpPr txBox="1"/>
          <p:nvPr/>
        </p:nvSpPr>
        <p:spPr>
          <a:xfrm>
            <a:off x="6572045" y="4415886"/>
            <a:ext cx="2308500" cy="414900"/>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1800" b="1" dirty="0" err="1">
                <a:solidFill>
                  <a:schemeClr val="lt1"/>
                </a:solidFill>
                <a:latin typeface="Arial"/>
                <a:ea typeface="Arial"/>
                <a:cs typeface="Arial"/>
                <a:sym typeface="Arial"/>
              </a:rPr>
              <a:t>Đẹp</a:t>
            </a:r>
            <a:endParaRPr dirty="0"/>
          </a:p>
        </p:txBody>
      </p:sp>
      <p:grpSp>
        <p:nvGrpSpPr>
          <p:cNvPr id="272" name="Google Shape;272;p6"/>
          <p:cNvGrpSpPr/>
          <p:nvPr/>
        </p:nvGrpSpPr>
        <p:grpSpPr>
          <a:xfrm>
            <a:off x="12359829" y="2227366"/>
            <a:ext cx="2671990" cy="3411429"/>
            <a:chOff x="3202395" y="2335427"/>
            <a:chExt cx="2671990" cy="3411429"/>
          </a:xfrm>
        </p:grpSpPr>
        <p:sp>
          <p:nvSpPr>
            <p:cNvPr id="273" name="Google Shape;273;p6"/>
            <p:cNvSpPr/>
            <p:nvPr/>
          </p:nvSpPr>
          <p:spPr>
            <a:xfrm>
              <a:off x="3202395" y="2335427"/>
              <a:ext cx="2671990" cy="3411429"/>
            </a:xfrm>
            <a:prstGeom prst="roundRect">
              <a:avLst>
                <a:gd name="adj" fmla="val 16667"/>
              </a:avLst>
            </a:prstGeom>
            <a:solidFill>
              <a:schemeClr val="lt1">
                <a:alpha val="37647"/>
              </a:schemeClr>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74" name="Google Shape;274;p6"/>
            <p:cNvPicPr preferRelativeResize="0"/>
            <p:nvPr/>
          </p:nvPicPr>
          <p:blipFill rotWithShape="1">
            <a:blip r:embed="rId6">
              <a:alphaModFix/>
            </a:blip>
            <a:srcRect/>
            <a:stretch/>
          </p:blipFill>
          <p:spPr>
            <a:xfrm>
              <a:off x="3482788" y="2372175"/>
              <a:ext cx="2178423" cy="2245756"/>
            </a:xfrm>
            <a:prstGeom prst="rect">
              <a:avLst/>
            </a:prstGeom>
            <a:noFill/>
            <a:ln>
              <a:noFill/>
            </a:ln>
            <a:effectLst>
              <a:outerShdw blurRad="50800" dist="38100" dir="2700000" algn="tl" rotWithShape="0">
                <a:srgbClr val="000000">
                  <a:alpha val="40000"/>
                </a:srgbClr>
              </a:outerShdw>
            </a:effectLst>
          </p:spPr>
        </p:pic>
        <p:sp>
          <p:nvSpPr>
            <p:cNvPr id="275" name="Google Shape;275;p6"/>
            <p:cNvSpPr txBox="1"/>
            <p:nvPr/>
          </p:nvSpPr>
          <p:spPr>
            <a:xfrm>
              <a:off x="3352608" y="4833136"/>
              <a:ext cx="2308500" cy="414900"/>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1800" b="1">
                  <a:solidFill>
                    <a:schemeClr val="lt1"/>
                  </a:solidFill>
                  <a:latin typeface="Arial"/>
                  <a:ea typeface="Arial"/>
                  <a:cs typeface="Arial"/>
                  <a:sym typeface="Arial"/>
                </a:rPr>
                <a:t>Mô hình MVC</a:t>
              </a:r>
              <a:endParaRPr/>
            </a:p>
          </p:txBody>
        </p:sp>
      </p:grpSp>
      <p:grpSp>
        <p:nvGrpSpPr>
          <p:cNvPr id="276" name="Google Shape;276;p6"/>
          <p:cNvGrpSpPr/>
          <p:nvPr/>
        </p:nvGrpSpPr>
        <p:grpSpPr>
          <a:xfrm>
            <a:off x="15361000" y="2204201"/>
            <a:ext cx="2760954" cy="3411429"/>
            <a:chOff x="6203566" y="2312262"/>
            <a:chExt cx="2760954" cy="3411429"/>
          </a:xfrm>
        </p:grpSpPr>
        <p:sp>
          <p:nvSpPr>
            <p:cNvPr id="277" name="Google Shape;277;p6"/>
            <p:cNvSpPr/>
            <p:nvPr/>
          </p:nvSpPr>
          <p:spPr>
            <a:xfrm>
              <a:off x="6203566" y="2312262"/>
              <a:ext cx="2671990" cy="3411429"/>
            </a:xfrm>
            <a:prstGeom prst="roundRect">
              <a:avLst>
                <a:gd name="adj" fmla="val 16667"/>
              </a:avLst>
            </a:prstGeom>
            <a:solidFill>
              <a:schemeClr val="lt1">
                <a:alpha val="37647"/>
              </a:schemeClr>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8" name="Google Shape;278;p6"/>
            <p:cNvSpPr txBox="1"/>
            <p:nvPr/>
          </p:nvSpPr>
          <p:spPr>
            <a:xfrm>
              <a:off x="6203566" y="4816732"/>
              <a:ext cx="2760954" cy="414985"/>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None/>
              </a:pPr>
              <a:r>
                <a:rPr lang="en-US" sz="1800" b="1">
                  <a:solidFill>
                    <a:schemeClr val="lt1"/>
                  </a:solidFill>
                  <a:latin typeface="Arial"/>
                  <a:ea typeface="Arial"/>
                  <a:cs typeface="Arial"/>
                  <a:sym typeface="Arial"/>
                </a:rPr>
                <a:t>Microsoft SQL Server</a:t>
              </a:r>
              <a:endParaRPr/>
            </a:p>
          </p:txBody>
        </p:sp>
        <p:pic>
          <p:nvPicPr>
            <p:cNvPr id="279" name="Google Shape;279;p6"/>
            <p:cNvPicPr preferRelativeResize="0"/>
            <p:nvPr/>
          </p:nvPicPr>
          <p:blipFill rotWithShape="1">
            <a:blip r:embed="rId7">
              <a:alphaModFix/>
            </a:blip>
            <a:srcRect l="20351" t="27054" r="15941" b="27994"/>
            <a:stretch/>
          </p:blipFill>
          <p:spPr>
            <a:xfrm>
              <a:off x="6345090" y="2441619"/>
              <a:ext cx="2250051" cy="2245756"/>
            </a:xfrm>
            <a:prstGeom prst="rect">
              <a:avLst/>
            </a:prstGeom>
            <a:noFill/>
            <a:ln>
              <a:noFill/>
            </a:ln>
            <a:effectLst>
              <a:outerShdw blurRad="50800" dist="38100" dir="2700000" algn="tl" rotWithShape="0">
                <a:srgbClr val="000000">
                  <a:alpha val="40000"/>
                </a:srgbClr>
              </a:outerShdw>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50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6"/>
                                        </p:tgtEl>
                                        <p:attrNameLst>
                                          <p:attrName>style.visibility</p:attrName>
                                        </p:attrNameLst>
                                      </p:cBhvr>
                                      <p:to>
                                        <p:strVal val="visible"/>
                                      </p:to>
                                    </p:set>
                                    <p:animEffect transition="in" filter="fade">
                                      <p:cBhvr>
                                        <p:cTn id="12" dur="500"/>
                                        <p:tgtEl>
                                          <p:spTgt spid="2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7"/>
                                        </p:tgtEl>
                                        <p:attrNameLst>
                                          <p:attrName>style.visibility</p:attrName>
                                        </p:attrNameLst>
                                      </p:cBhvr>
                                      <p:to>
                                        <p:strVal val="visible"/>
                                      </p:to>
                                    </p:set>
                                    <p:animEffect transition="in" filter="fade">
                                      <p:cBhvr>
                                        <p:cTn id="17"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p:bldP spid="266" grpId="0"/>
      <p:bldP spid="26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7"/>
          <p:cNvSpPr txBox="1"/>
          <p:nvPr/>
        </p:nvSpPr>
        <p:spPr>
          <a:xfrm>
            <a:off x="394133" y="416932"/>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a:solidFill>
                  <a:schemeClr val="lt1"/>
                </a:solidFill>
                <a:latin typeface="Montserrat ExtraBold"/>
                <a:ea typeface="Montserrat ExtraBold"/>
                <a:cs typeface="Montserrat ExtraBold"/>
                <a:sym typeface="Montserrat ExtraBold"/>
              </a:rPr>
              <a:t>02</a:t>
            </a:r>
            <a:endParaRPr/>
          </a:p>
        </p:txBody>
      </p:sp>
      <p:sp>
        <p:nvSpPr>
          <p:cNvPr id="285" name="Google Shape;285;p7"/>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6" name="Google Shape;286;p7"/>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Montserrat ExtraBold"/>
                <a:ea typeface="Montserrat ExtraBold"/>
                <a:cs typeface="Montserrat ExtraBold"/>
                <a:sym typeface="Montserrat ExtraBold"/>
              </a:rPr>
              <a:t>PHÂN TÍCH THIẾT KẾ HỆ THỐNG</a:t>
            </a:r>
            <a:endParaRPr/>
          </a:p>
        </p:txBody>
      </p:sp>
      <p:sp>
        <p:nvSpPr>
          <p:cNvPr id="287" name="Google Shape;287;p7"/>
          <p:cNvSpPr txBox="1"/>
          <p:nvPr/>
        </p:nvSpPr>
        <p:spPr>
          <a:xfrm>
            <a:off x="1096814" y="1406385"/>
            <a:ext cx="7536873" cy="450829"/>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a:solidFill>
                  <a:schemeClr val="lt1"/>
                </a:solidFill>
                <a:latin typeface="Arial"/>
                <a:ea typeface="Arial"/>
                <a:cs typeface="Arial"/>
                <a:sym typeface="Arial"/>
              </a:rPr>
              <a:t>2.1. Các tác nhân của hệ thống</a:t>
            </a:r>
            <a:endParaRPr/>
          </a:p>
        </p:txBody>
      </p:sp>
      <p:sp>
        <p:nvSpPr>
          <p:cNvPr id="288" name="Google Shape;288;p7"/>
          <p:cNvSpPr txBox="1"/>
          <p:nvPr/>
        </p:nvSpPr>
        <p:spPr>
          <a:xfrm>
            <a:off x="3423567" y="1988840"/>
            <a:ext cx="4572000" cy="1200288"/>
          </a:xfrm>
          <a:prstGeom prst="rect">
            <a:avLst/>
          </a:prstGeom>
          <a:noFill/>
          <a:ln>
            <a:noFill/>
          </a:ln>
        </p:spPr>
        <p:txBody>
          <a:bodyPr spcFirstLastPara="1" wrap="square" lIns="91425" tIns="45700" rIns="91425" bIns="45700" anchor="t" anchorCtr="0">
            <a:spAutoFit/>
          </a:bodyPr>
          <a:lstStyle/>
          <a:p>
            <a:pPr lvl="0" algn="just">
              <a:lnSpc>
                <a:spcPct val="150000"/>
              </a:lnSpc>
            </a:pPr>
            <a:r>
              <a:rPr lang="vi-VN" sz="1600" dirty="0">
                <a:solidFill>
                  <a:schemeClr val="lt1"/>
                </a:solidFill>
              </a:rPr>
              <a:t>Đăng nhập, Cập nhật thông tin cá nhân, Quên mất khẩu, Thay đổi mật khẩu, Gửi yêu cầu, Xem các thiết bị đã mượn.</a:t>
            </a:r>
            <a:endParaRPr sz="1600" dirty="0">
              <a:solidFill>
                <a:schemeClr val="lt1"/>
              </a:solidFill>
              <a:latin typeface="Arial"/>
              <a:ea typeface="Arial"/>
              <a:cs typeface="Arial"/>
              <a:sym typeface="Arial"/>
            </a:endParaRPr>
          </a:p>
        </p:txBody>
      </p:sp>
      <p:sp>
        <p:nvSpPr>
          <p:cNvPr id="289" name="Google Shape;289;p7"/>
          <p:cNvSpPr txBox="1"/>
          <p:nvPr/>
        </p:nvSpPr>
        <p:spPr>
          <a:xfrm>
            <a:off x="3447344" y="3371589"/>
            <a:ext cx="4524446" cy="1200288"/>
          </a:xfrm>
          <a:prstGeom prst="rect">
            <a:avLst/>
          </a:prstGeom>
          <a:noFill/>
          <a:ln>
            <a:noFill/>
          </a:ln>
        </p:spPr>
        <p:txBody>
          <a:bodyPr spcFirstLastPara="1" wrap="square" lIns="91425" tIns="45700" rIns="91425" bIns="45700" anchor="t" anchorCtr="0">
            <a:spAutoFit/>
          </a:bodyPr>
          <a:lstStyle/>
          <a:p>
            <a:pPr lvl="0" algn="just">
              <a:lnSpc>
                <a:spcPct val="150000"/>
              </a:lnSpc>
            </a:pPr>
            <a:r>
              <a:rPr lang="vi-VN" sz="1600" dirty="0" smtClean="0">
                <a:solidFill>
                  <a:schemeClr val="lt1"/>
                </a:solidFill>
              </a:rPr>
              <a:t>Đăng </a:t>
            </a:r>
            <a:r>
              <a:rPr lang="vi-VN" sz="1600" dirty="0">
                <a:solidFill>
                  <a:schemeClr val="lt1"/>
                </a:solidFill>
              </a:rPr>
              <a:t>nhập, Cập nhật thông tin cá nhân, Quên mất khẩu, Thay đổi mật khẩu, Bảo trì danh mục,Quản lý, bảo trì thiết bị</a:t>
            </a:r>
            <a:endParaRPr dirty="0"/>
          </a:p>
        </p:txBody>
      </p:sp>
      <p:pic>
        <p:nvPicPr>
          <p:cNvPr id="290" name="Google Shape;290;p7"/>
          <p:cNvPicPr preferRelativeResize="0"/>
          <p:nvPr/>
        </p:nvPicPr>
        <p:blipFill rotWithShape="1">
          <a:blip r:embed="rId3">
            <a:alphaModFix/>
          </a:blip>
          <a:srcRect/>
          <a:stretch/>
        </p:blipFill>
        <p:spPr>
          <a:xfrm>
            <a:off x="1566122" y="3413816"/>
            <a:ext cx="1177078" cy="1226942"/>
          </a:xfrm>
          <a:prstGeom prst="rect">
            <a:avLst/>
          </a:prstGeom>
          <a:noFill/>
          <a:ln>
            <a:noFill/>
          </a:ln>
          <a:effectLst>
            <a:outerShdw blurRad="50800" dist="38100" dir="2700000" algn="tl" rotWithShape="0">
              <a:srgbClr val="000000">
                <a:alpha val="40000"/>
              </a:srgbClr>
            </a:outerShdw>
          </a:effectLst>
        </p:spPr>
      </p:pic>
      <p:pic>
        <p:nvPicPr>
          <p:cNvPr id="291" name="Google Shape;291;p7"/>
          <p:cNvPicPr preferRelativeResize="0"/>
          <p:nvPr/>
        </p:nvPicPr>
        <p:blipFill rotWithShape="1">
          <a:blip r:embed="rId4">
            <a:alphaModFix/>
          </a:blip>
          <a:srcRect/>
          <a:stretch/>
        </p:blipFill>
        <p:spPr>
          <a:xfrm>
            <a:off x="1389860" y="1988841"/>
            <a:ext cx="1319509" cy="1200288"/>
          </a:xfrm>
          <a:prstGeom prst="rect">
            <a:avLst/>
          </a:prstGeom>
          <a:noFill/>
          <a:ln>
            <a:noFill/>
          </a:ln>
          <a:effectLst>
            <a:outerShdw blurRad="50800" dist="38100" dir="2700000" algn="tl" rotWithShape="0">
              <a:srgbClr val="000000">
                <a:alpha val="40000"/>
              </a:srgbClr>
            </a:outerShdw>
          </a:effectLst>
        </p:spPr>
      </p:pic>
      <p:sp>
        <p:nvSpPr>
          <p:cNvPr id="292" name="Google Shape;292;p7"/>
          <p:cNvSpPr txBox="1"/>
          <p:nvPr/>
        </p:nvSpPr>
        <p:spPr>
          <a:xfrm>
            <a:off x="8105313" y="6393687"/>
            <a:ext cx="967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smtClean="0">
                <a:solidFill>
                  <a:schemeClr val="lt1"/>
                </a:solidFill>
                <a:latin typeface="Arial"/>
                <a:ea typeface="Arial"/>
                <a:cs typeface="Arial"/>
                <a:sym typeface="Arial"/>
              </a:rPr>
              <a:t>07/</a:t>
            </a:r>
            <a:r>
              <a:rPr lang="vi-VN" sz="1400" dirty="0" smtClean="0">
                <a:solidFill>
                  <a:schemeClr val="lt1"/>
                </a:solidFill>
                <a:latin typeface="Arial"/>
                <a:ea typeface="Arial"/>
                <a:cs typeface="Arial"/>
                <a:sym typeface="Arial"/>
              </a:rPr>
              <a:t>20</a:t>
            </a:r>
            <a:endParaRPr dirty="0"/>
          </a:p>
        </p:txBody>
      </p:sp>
      <p:pic>
        <p:nvPicPr>
          <p:cNvPr id="12" name="Google Shape;290;p7"/>
          <p:cNvPicPr preferRelativeResize="0"/>
          <p:nvPr/>
        </p:nvPicPr>
        <p:blipFill rotWithShape="1">
          <a:blip r:embed="rId3">
            <a:alphaModFix/>
          </a:blip>
          <a:srcRect/>
          <a:stretch/>
        </p:blipFill>
        <p:spPr>
          <a:xfrm>
            <a:off x="1568133" y="4916838"/>
            <a:ext cx="1177078" cy="1226942"/>
          </a:xfrm>
          <a:prstGeom prst="rect">
            <a:avLst/>
          </a:prstGeom>
          <a:noFill/>
          <a:ln>
            <a:noFill/>
          </a:ln>
          <a:effectLst>
            <a:outerShdw blurRad="50800" dist="38100" dir="2700000" algn="tl" rotWithShape="0">
              <a:srgbClr val="000000">
                <a:alpha val="40000"/>
              </a:srgbClr>
            </a:outerShdw>
          </a:effectLst>
        </p:spPr>
      </p:pic>
      <p:sp>
        <p:nvSpPr>
          <p:cNvPr id="3" name="TextBox 2"/>
          <p:cNvSpPr txBox="1"/>
          <p:nvPr/>
        </p:nvSpPr>
        <p:spPr>
          <a:xfrm>
            <a:off x="3447344" y="5301208"/>
            <a:ext cx="184731" cy="307777"/>
          </a:xfrm>
          <a:prstGeom prst="rect">
            <a:avLst/>
          </a:prstGeom>
          <a:noFill/>
        </p:spPr>
        <p:txBody>
          <a:bodyPr wrap="none" rtlCol="0">
            <a:spAutoFit/>
          </a:bodyPr>
          <a:lstStyle/>
          <a:p>
            <a:endParaRPr lang="en-US" dirty="0"/>
          </a:p>
        </p:txBody>
      </p:sp>
      <p:sp>
        <p:nvSpPr>
          <p:cNvPr id="5" name="TextBox 4"/>
          <p:cNvSpPr txBox="1"/>
          <p:nvPr/>
        </p:nvSpPr>
        <p:spPr>
          <a:xfrm>
            <a:off x="3447344" y="4991700"/>
            <a:ext cx="4548223" cy="1077218"/>
          </a:xfrm>
          <a:prstGeom prst="rect">
            <a:avLst/>
          </a:prstGeom>
          <a:noFill/>
        </p:spPr>
        <p:txBody>
          <a:bodyPr wrap="square" rtlCol="0">
            <a:spAutoFit/>
          </a:bodyPr>
          <a:lstStyle/>
          <a:p>
            <a:pPr algn="just"/>
            <a:r>
              <a:rPr lang="vi-VN" sz="1600" dirty="0">
                <a:solidFill>
                  <a:schemeClr val="bg1"/>
                </a:solidFill>
              </a:rPr>
              <a:t>Đăng nhập, Cập nhật thông tin cá nhân, Quên mất khẩu, Thay đổi mật khẩu, Bảo trì danh mục, Quản lý, bảo trì thiết bị, Quản lý thông tin phòng ban, Quản lý thông tin người dùng.</a:t>
            </a:r>
            <a:endParaRPr lang="en-US" sz="1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fade">
                                      <p:cBhvr>
                                        <p:cTn id="12" dur="500"/>
                                        <p:tgtEl>
                                          <p:spTgt spid="2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p:bldP spid="289"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8"/>
          <p:cNvSpPr txBox="1"/>
          <p:nvPr/>
        </p:nvSpPr>
        <p:spPr>
          <a:xfrm>
            <a:off x="394133" y="416932"/>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a:solidFill>
                  <a:schemeClr val="lt1"/>
                </a:solidFill>
                <a:latin typeface="Montserrat ExtraBold"/>
                <a:ea typeface="Montserrat ExtraBold"/>
                <a:cs typeface="Montserrat ExtraBold"/>
                <a:sym typeface="Montserrat ExtraBold"/>
              </a:rPr>
              <a:t>02</a:t>
            </a:r>
            <a:endParaRPr/>
          </a:p>
        </p:txBody>
      </p:sp>
      <p:sp>
        <p:nvSpPr>
          <p:cNvPr id="299" name="Google Shape;299;p8"/>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0" name="Google Shape;300;p8"/>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Montserrat ExtraBold"/>
                <a:ea typeface="Montserrat ExtraBold"/>
                <a:cs typeface="Montserrat ExtraBold"/>
                <a:sym typeface="Montserrat ExtraBold"/>
              </a:rPr>
              <a:t>PHÂN TÍCH THIẾT KẾ HỆ THỐNG</a:t>
            </a:r>
            <a:endParaRPr/>
          </a:p>
        </p:txBody>
      </p:sp>
      <p:sp>
        <p:nvSpPr>
          <p:cNvPr id="301" name="Google Shape;301;p8"/>
          <p:cNvSpPr txBox="1"/>
          <p:nvPr/>
        </p:nvSpPr>
        <p:spPr>
          <a:xfrm>
            <a:off x="1096814" y="1406385"/>
            <a:ext cx="7536873" cy="450829"/>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a:solidFill>
                  <a:schemeClr val="lt1"/>
                </a:solidFill>
                <a:latin typeface="Arial"/>
                <a:ea typeface="Arial"/>
                <a:cs typeface="Arial"/>
                <a:sym typeface="Arial"/>
              </a:rPr>
              <a:t>2.2. Biểu đồ Use case</a:t>
            </a:r>
            <a:endParaRPr/>
          </a:p>
        </p:txBody>
      </p:sp>
      <p:sp>
        <p:nvSpPr>
          <p:cNvPr id="303" name="Google Shape;303;p8"/>
          <p:cNvSpPr txBox="1"/>
          <p:nvPr/>
        </p:nvSpPr>
        <p:spPr>
          <a:xfrm>
            <a:off x="8105313" y="6393687"/>
            <a:ext cx="967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smtClean="0">
                <a:solidFill>
                  <a:schemeClr val="lt1"/>
                </a:solidFill>
                <a:latin typeface="Arial"/>
                <a:ea typeface="Arial"/>
                <a:cs typeface="Arial"/>
                <a:sym typeface="Arial"/>
              </a:rPr>
              <a:t>08/</a:t>
            </a:r>
            <a:r>
              <a:rPr lang="vi-VN" sz="1400" dirty="0" smtClean="0">
                <a:solidFill>
                  <a:schemeClr val="lt1"/>
                </a:solidFill>
                <a:latin typeface="Arial"/>
                <a:ea typeface="Arial"/>
                <a:cs typeface="Arial"/>
                <a:sym typeface="Arial"/>
              </a:rPr>
              <a:t>20</a:t>
            </a:r>
            <a:endParaRPr dirty="0"/>
          </a:p>
        </p:txBody>
      </p:sp>
      <p:pic>
        <p:nvPicPr>
          <p:cNvPr id="9" name="Google Shape;359;p8"/>
          <p:cNvPicPr preferRelativeResize="0"/>
          <p:nvPr/>
        </p:nvPicPr>
        <p:blipFill rotWithShape="1">
          <a:blip r:embed="rId3">
            <a:alphaModFix/>
          </a:blip>
          <a:srcRect/>
          <a:stretch/>
        </p:blipFill>
        <p:spPr>
          <a:xfrm>
            <a:off x="677702" y="1857214"/>
            <a:ext cx="7788595" cy="45364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9"/>
          <p:cNvSpPr txBox="1"/>
          <p:nvPr/>
        </p:nvSpPr>
        <p:spPr>
          <a:xfrm>
            <a:off x="394133" y="416932"/>
            <a:ext cx="812837" cy="723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3600" b="0" i="0" u="none" strike="noStrike" cap="none">
                <a:solidFill>
                  <a:schemeClr val="lt1"/>
                </a:solidFill>
                <a:latin typeface="Montserrat ExtraBold"/>
                <a:ea typeface="Montserrat ExtraBold"/>
                <a:cs typeface="Montserrat ExtraBold"/>
                <a:sym typeface="Montserrat ExtraBold"/>
              </a:rPr>
              <a:t>02</a:t>
            </a:r>
            <a:endParaRPr/>
          </a:p>
        </p:txBody>
      </p:sp>
      <p:sp>
        <p:nvSpPr>
          <p:cNvPr id="309" name="Google Shape;309;p9"/>
          <p:cNvSpPr/>
          <p:nvPr/>
        </p:nvSpPr>
        <p:spPr>
          <a:xfrm>
            <a:off x="373366" y="348448"/>
            <a:ext cx="812837" cy="812837"/>
          </a:xfrm>
          <a:prstGeom prst="rect">
            <a:avLst/>
          </a:prstGeom>
          <a:noFill/>
          <a:ln w="9525"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0" name="Google Shape;310;p9"/>
          <p:cNvSpPr txBox="1"/>
          <p:nvPr/>
        </p:nvSpPr>
        <p:spPr>
          <a:xfrm>
            <a:off x="1389861" y="493256"/>
            <a:ext cx="636427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Montserrat ExtraBold"/>
                <a:ea typeface="Montserrat ExtraBold"/>
                <a:cs typeface="Montserrat ExtraBold"/>
                <a:sym typeface="Montserrat ExtraBold"/>
              </a:rPr>
              <a:t>PHÂN TÍCH THIẾT KẾ HỆ THỐNG</a:t>
            </a:r>
            <a:endParaRPr/>
          </a:p>
        </p:txBody>
      </p:sp>
      <p:sp>
        <p:nvSpPr>
          <p:cNvPr id="311" name="Google Shape;311;p9"/>
          <p:cNvSpPr txBox="1"/>
          <p:nvPr/>
        </p:nvSpPr>
        <p:spPr>
          <a:xfrm>
            <a:off x="1096814" y="1406385"/>
            <a:ext cx="7536873" cy="492402"/>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en-US" sz="2000" b="1" dirty="0">
                <a:solidFill>
                  <a:schemeClr val="lt1"/>
                </a:solidFill>
                <a:latin typeface="Arial"/>
                <a:ea typeface="Arial"/>
                <a:cs typeface="Arial"/>
                <a:sym typeface="Arial"/>
              </a:rPr>
              <a:t>2.3. </a:t>
            </a:r>
            <a:r>
              <a:rPr lang="vi-VN" sz="2000" b="1" dirty="0" smtClean="0">
                <a:solidFill>
                  <a:schemeClr val="lt1"/>
                </a:solidFill>
              </a:rPr>
              <a:t>Biểu đồ ERD</a:t>
            </a:r>
            <a:endParaRPr dirty="0"/>
          </a:p>
        </p:txBody>
      </p:sp>
      <p:sp>
        <p:nvSpPr>
          <p:cNvPr id="313" name="Google Shape;313;p9"/>
          <p:cNvSpPr txBox="1"/>
          <p:nvPr/>
        </p:nvSpPr>
        <p:spPr>
          <a:xfrm>
            <a:off x="8105313" y="6393687"/>
            <a:ext cx="9676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smtClean="0">
                <a:solidFill>
                  <a:schemeClr val="lt1"/>
                </a:solidFill>
                <a:latin typeface="Arial"/>
                <a:ea typeface="Arial"/>
                <a:cs typeface="Arial"/>
                <a:sym typeface="Arial"/>
              </a:rPr>
              <a:t>09/</a:t>
            </a:r>
            <a:r>
              <a:rPr lang="vi-VN" sz="1400" dirty="0" smtClean="0">
                <a:solidFill>
                  <a:schemeClr val="lt1"/>
                </a:solidFill>
                <a:latin typeface="Arial"/>
                <a:ea typeface="Arial"/>
                <a:cs typeface="Arial"/>
                <a:sym typeface="Arial"/>
              </a:rPr>
              <a:t>20</a:t>
            </a:r>
            <a:endParaRPr dirty="0"/>
          </a:p>
        </p:txBody>
      </p:sp>
      <p:pic>
        <p:nvPicPr>
          <p:cNvPr id="8" name="Google Shape;367;p9"/>
          <p:cNvPicPr preferRelativeResize="0"/>
          <p:nvPr/>
        </p:nvPicPr>
        <p:blipFill rotWithShape="1">
          <a:blip r:embed="rId3">
            <a:alphaModFix/>
          </a:blip>
          <a:srcRect/>
          <a:stretch/>
        </p:blipFill>
        <p:spPr>
          <a:xfrm>
            <a:off x="640484" y="1857214"/>
            <a:ext cx="7863031" cy="45364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TotalTime>
  <Words>899</Words>
  <Application>Microsoft Office PowerPoint</Application>
  <PresentationFormat>On-screen Show (4:3)</PresentationFormat>
  <Paragraphs>147</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Montserrat ExtraBold</vt:lpstr>
      <vt:lpstr>Times New Roman</vt:lpstr>
      <vt:lpstr>Montserrat Medium</vt:lpstr>
      <vt:lpstr>Montserrat</vt:lpstr>
      <vt:lpstr>Calibri</vt:lpstr>
      <vt:lpstr>Futuristic Background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XIN CẢM ƠN!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Trọng Nghĩa Nguyễn</dc:creator>
  <cp:lastModifiedBy>FPT</cp:lastModifiedBy>
  <cp:revision>11</cp:revision>
  <dcterms:created xsi:type="dcterms:W3CDTF">2023-05-11T01:43:35Z</dcterms:created>
  <dcterms:modified xsi:type="dcterms:W3CDTF">2024-05-27T18:08:21Z</dcterms:modified>
</cp:coreProperties>
</file>